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7a1d4a4689e39603dba400ef7815c5ed1.png"/>
 <Relationship Id="rId3" Type="http://schemas.openxmlformats.org/officeDocument/2006/relationships/image" Target="../media/53d4bebabd37fb45f143a4a8d3ccd90b2.png"/>
 <Relationship Id="rId4" Type="http://schemas.openxmlformats.org/officeDocument/2006/relationships/image" Target="../media/9c583a19f683007bef469c7a169423063.png"/>
 <Relationship Id="rId5" Type="http://schemas.openxmlformats.org/officeDocument/2006/relationships/image" Target="../media/354e1c853c70e76030cfa2bd84dc2eab4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7a1d4a4689e39603dba400ef7815c5ed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0296525" cy="6858000"/>
          </a:xfrm>
          <a:prstGeom prst="rect">
            <a:avLst/>
          </a:prstGeom>
        </p:spPr>
      </p:pic>
      <p:pic>
        <p:nvPicPr>
          <p:cNvPr id="2" name="Owner" descr="Own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05625" y="952500"/>
            <a:ext cx="2571750" cy="2571750"/>
          </a:xfrm>
          <a:prstGeom prst="rect">
            <a:avLst/>
          </a:prstGeom>
        </p:spPr>
      </p:pic>
      <p:pic>
        <p:nvPicPr>
          <p:cNvPr id="3" name="Owner" descr="Own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143750" y="5715000"/>
            <a:ext cx="1428750" cy="1428750"/>
          </a:xfrm>
          <a:prstGeom prst="rect">
            <a:avLst/>
          </a:prstGeom>
        </p:spPr>
      </p:pic>
      <p:pic>
        <p:nvPicPr>
          <p:cNvPr id="4" name="This is the Front View of the House, isn't it very beautiful?" descr="This is the Front View of the House, isn't it very beautiful?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5750" y="952500"/>
            <a:ext cx="6191250" cy="36385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 rot="0">
            <a:off x="285750" y="55245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400" u="none">
                <a:solidFill>
                  <a:srgbClr val="FFFFFF"/>
                </a:solidFill>
                <a:latin typeface="Calibri"/>
              </a:rPr>
              <a:t>This is the Front View of the House, isn't it very beautiful?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95250" y="9525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500" u="none">
                <a:solidFill>
                  <a:srgbClr val="FFFFFF"/>
                </a:solidFill>
                <a:latin typeface="Calibri"/>
              </a:rPr>
              <a:t>Sample Property, Baguio IL 2600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6858000" y="352425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2000" u="none">
                <a:solidFill>
                  <a:srgbClr val="FFFFFF"/>
                </a:solidFill>
                <a:latin typeface="Calibri"/>
              </a:rPr>
              <a:t>Jordan Cachero</a:t>
            </a:r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CCW Company</a:t>
            </a:r>
            <a:br/>
            <a:br/>
            <a:br/>
            <a:r>
              <a:rPr b="false" i="false" strike="noStrike" sz="1800" u="none">
                <a:solidFill>
                  <a:srgbClr val="FFFFFF"/>
                </a:solidFill>
                <a:latin typeface="Calibri"/>
              </a:rPr>
              <a:t>09261000883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619500" y="6477000"/>
            <a:ext cx="19050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1600" u="none">
                <a:solidFill>
                  <a:srgbClr val="FFFFFF"/>
                </a:solidFill>
                <a:latin typeface="Calibri"/>
              </a:rPr>
              <a:t>jrdncchr@gmail.com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0296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762000" y="76200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500" u="none">
                <a:solidFill>
                  <a:srgbClr val="FFFFFF"/>
                </a:solidFill>
                <a:latin typeface="Calibri"/>
              </a:rPr>
              <a:t>Contact Jordan TODAY...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" y="2095500"/>
            <a:ext cx="857250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5000" u="none">
                <a:solidFill>
                  <a:srgbClr val="FFFFFF"/>
                </a:solidFill>
                <a:latin typeface="Calibri"/>
              </a:rPr>
              <a:t>09261000883</a:t>
            </a:r>
            <a:br/>
            <a:br/>
            <a:br/>
            <a:r>
              <a:rPr b="false" i="false" strike="noStrike" sz="4000" u="none">
                <a:solidFill>
                  <a:srgbClr val="FFFFFF"/>
                </a:solidFill>
                <a:latin typeface="Calibri"/>
              </a:rPr>
              <a:t>jrdncchr@gmail.com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Merlin Leads</dc:creator>
  <cp:lastModifiedBy>Merlin Leads</cp:lastModifiedBy>
  <dcterms:created xsi:type="dcterms:W3CDTF">2016-02-17T16:16:12+01:00</dcterms:created>
  <dcterms:modified xsi:type="dcterms:W3CDTF">2016-02-17T16:16:12+01:00</dcterms:modified>
  <dc:title>Sample Property</dc:title>
  <dc:description>Sample MLS Description</dc:description>
  <dc:subject>Sample Property</dc:subject>
  <cp:keywords>Condominiums For Sale in Baguio</cp:keywords>
  <cp:category>Residential Home</cp:category>
</cp:coreProperties>
</file>