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eg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aa12655238a3f103e45ff8c99ed27c211.jpg"/>
 <Relationship Id="rId3" Type="http://schemas.openxmlformats.org/officeDocument/2006/relationships/image" Target="../media/ab735ae83b87d6f6a36b7c023d0fbb892.png"/>
 <Relationship Id="rId4" Type="http://schemas.openxmlformats.org/officeDocument/2006/relationships/image" Target="../media/5ff13ec35ad4256b2dbeaef52af905103.jpg"/>
 <Relationship Id="rId5" Type="http://schemas.openxmlformats.org/officeDocument/2006/relationships/image" Target="../media/8905757f7529b2ec8f46f45f240069ba4.jp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aa12655238a3f103e45ff8c99ed27c215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53525" cy="6858000"/>
          </a:xfrm>
          <a:prstGeom prst="rect">
            <a:avLst/>
          </a:prstGeom>
        </p:spPr>
      </p:pic>
      <p:pic>
        <p:nvPicPr>
          <p:cNvPr id="2" name="Owner Images" descr="Owner Imag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905625" y="952500"/>
            <a:ext cx="1971675" cy="2571750"/>
          </a:xfrm>
          <a:prstGeom prst="rect">
            <a:avLst/>
          </a:prstGeom>
        </p:spPr>
      </p:pic>
      <p:pic>
        <p:nvPicPr>
          <p:cNvPr id="3" name="Owner Images" descr="Owner Imag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143750" y="5715000"/>
            <a:ext cx="1428750" cy="1428750"/>
          </a:xfrm>
          <a:prstGeom prst="rect">
            <a:avLst/>
          </a:prstGeom>
        </p:spPr>
      </p:pic>
      <p:pic>
        <p:nvPicPr>
          <p:cNvPr id="4" name="Front Image" descr="Front 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85750" y="952500"/>
            <a:ext cx="6191250" cy="4638675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 rot="0">
            <a:off x="285750" y="5524500"/>
            <a:ext cx="190500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2400" u="none">
                <a:solidFill>
                  <a:srgbClr val="FFFFFF"/>
                </a:solidFill>
                <a:latin typeface="Calibri"/>
              </a:rPr>
              <a:t>Front Image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95250" y="95250"/>
            <a:ext cx="857250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500" u="none">
                <a:solidFill>
                  <a:srgbClr val="FFFFFF"/>
                </a:solidFill>
                <a:latin typeface="Calibri"/>
              </a:rPr>
              <a:t>Sample Property, Baguio IL 2600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6858000" y="3524250"/>
            <a:ext cx="190500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2000" u="none">
                <a:solidFill>
                  <a:srgbClr val="FFFFFF"/>
                </a:solidFill>
                <a:latin typeface="Calibri"/>
              </a:rPr>
              <a:t>Jordan Cachero</a:t>
            </a:r>
            <a:br/>
            <a:r>
              <a:rPr b="false" i="false" strike="noStrike" sz="1800" u="none">
                <a:solidFill>
                  <a:srgbClr val="FFFFFF"/>
                </a:solidFill>
                <a:latin typeface="Calibri"/>
              </a:rPr>
              <a:t>CCW Company</a:t>
            </a:r>
            <a:br/>
            <a:br/>
            <a:br/>
            <a:r>
              <a:rPr b="false" i="false" strike="noStrike" sz="1800" u="none">
                <a:solidFill>
                  <a:srgbClr val="FFFFFF"/>
                </a:solidFill>
                <a:latin typeface="Calibri"/>
              </a:rPr>
              <a:t>09261000883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3619500" y="6477000"/>
            <a:ext cx="190500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1600" u="none">
                <a:solidFill>
                  <a:srgbClr val="FFFFFF"/>
                </a:solidFill>
                <a:latin typeface="Calibri"/>
              </a:rPr>
              <a:t>jrdncchr@gmail.com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53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762000" y="762000"/>
            <a:ext cx="857250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500" u="none">
                <a:solidFill>
                  <a:srgbClr val="FFFFFF"/>
                </a:solidFill>
                <a:latin typeface="Calibri"/>
              </a:rPr>
              <a:t>Contact Jordan TODAY...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762000" y="2095500"/>
            <a:ext cx="857250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5000" u="none">
                <a:solidFill>
                  <a:srgbClr val="FFFFFF"/>
                </a:solidFill>
                <a:latin typeface="Calibri"/>
              </a:rPr>
              <a:t>09261000883</a:t>
            </a:r>
            <a:br/>
            <a:br/>
            <a:br/>
            <a:r>
              <a:rPr b="false" i="false" strike="noStrike" sz="4000" u="none">
                <a:solidFill>
                  <a:srgbClr val="FFFFFF"/>
                </a:solidFill>
                <a:latin typeface="Calibri"/>
              </a:rPr>
              <a:t>jrdncchr@gmail.com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Lead Generator Tools</dc:creator>
  <cp:lastModifiedBy>Lead Generator Tools</cp:lastModifiedBy>
  <dcterms:created xsi:type="dcterms:W3CDTF">2015-03-17T08:34:44+01:00</dcterms:created>
  <dcterms:modified xsi:type="dcterms:W3CDTF">2015-03-17T08:34:44+01:00</dcterms:modified>
  <dc:title>Sample Property</dc:title>
  <dc:description>Sample MLS Description</dc:description>
  <dc:subject>Sample Property</dc:subject>
  <cp:keywords>Condominiums For Sale in Baguio</cp:keywords>
  <cp:category>Residential Home</cp:category>
</cp:coreProperties>
</file>