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4" Type="http://schemas.openxmlformats.org/officeDocument/2006/relationships/custom-properties" Target="docProps/custom.xml"/>
  <Relationship Id="rId3" Type="http://schemas.openxmlformats.org/officeDocument/2006/relationships/extended-properties" Target="docProps/app.xml"/>
  <Relationship Id="rId2" Type="http://schemas.openxmlformats.org/package/2006/relationships/metadata/core-properties" Target="docProps/core.xml"/>
 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presProps" Target="presProps.xml"/>
  <Relationship Id="rId6" Type="http://schemas.openxmlformats.org/officeDocument/2006/relationships/viewProps" Target="viewProps.xml"/>
  <Relationship Id="rId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7a1d4a4689e39603dba400ef7815c5ed1.png"/>
  <Relationship Id="rId3" Type="http://schemas.openxmlformats.org/officeDocument/2006/relationships/image" Target="../media/8562252b41c98c891d6b760869ae97a82.png"/>
  <Relationship Id="rId4" Type="http://schemas.openxmlformats.org/officeDocument/2006/relationships/image" Target="../media/c3deb30f61899685f52ce6c0c821f49b3.png"/>
  <Relationship Id="rId5" Type="http://schemas.openxmlformats.org/officeDocument/2006/relationships/image" Target="../media/6ba15f1ddec462c0a06579c5d264b03e4.png"/>
  <Relationship Id="rId6" Type="http://schemas.openxmlformats.org/officeDocument/2006/relationships/image" Target="../media/976ef15b228a3884566462c8e6c8279c5.png"/>
  <Relationship Id="rId7" Type="http://schemas.openxmlformats.org/officeDocument/2006/relationships/image" Target="../media/8e352ae44b5841587892aa1a42c9f5726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7a1d4a4689e39603dba400ef7815c5ed7.png"/>
  <Relationship Id="rId3" Type="http://schemas.openxmlformats.org/officeDocument/2006/relationships/image" Target="../media/8562252b41c98c891d6b760869ae97a88.png"/>
  <Relationship Id="rId4" Type="http://schemas.openxmlformats.org/officeDocument/2006/relationships/image" Target="../media/c3deb30f61899685f52ce6c0c821f49b9.png"/>
  <Relationship Id="rId5" Type="http://schemas.openxmlformats.org/officeDocument/2006/relationships/image" Target="../media/976ef15b228a3884566462c8e6c8279c10.png"/>
  <Relationship Id="rId6" Type="http://schemas.openxmlformats.org/officeDocument/2006/relationships/image" Target="../media/8e352ae44b5841587892aa1a42c9f57211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2001500" cy="6858000"/>
          <a:chOff x="0" y="0"/>
          <a:chExt cx="12001500" cy="68580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0287000" cy="6858000"/>
          </a:xfrm>
          <a:prstGeom prst="rect">
            <a:avLst/>
          </a:prstGeom>
        </p:spPr>
      </p:pic>
      <p:pic>
        <p:nvPicPr>
          <p:cNvPr id="2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00" y="952500"/>
            <a:ext cx="2114550" cy="2571750"/>
          </a:xfrm>
          <a:prstGeom prst="rect">
            <a:avLst/>
          </a:prstGeom>
        </p:spPr>
      </p:pic>
      <p:pic>
        <p:nvPicPr>
          <p:cNvPr id="3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906000" y="5286375"/>
            <a:ext cx="1333500" cy="104775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 rot="0">
            <a:off x="381000" y="952500"/>
            <a:ext cx="8667750" cy="4953000"/>
          </a:xfrm>
          <a:prstGeom prst="rect"/>
          <a:gradFill>
            <a:gsLst>
              <a:gs pos="0">
                <a:srgbClr val="F0F1F2"/>
              </a:gs>
              <a:gs pos="100000">
                <a:srgbClr val="FFFFFF"/>
              </a:gs>
            </a:gsLst>
            <a:lin ang="5400000" scaled="0"/>
          </a:gradFill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</a:p>
        </p:txBody>
      </p:sp>
      <p:pic>
        <p:nvPicPr>
          <p:cNvPr id="5" name="Front View of our Beautiful Home" descr="Front View of our Beautiful Hom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66750" y="1143000"/>
            <a:ext cx="8096250" cy="455295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 rot="0">
            <a:off x="381000" y="5905500"/>
            <a:ext cx="8667750" cy="4762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0" i="0" strike="noStrike" sz="1600" u="none">
                <a:solidFill>
                  <a:srgbClr val="FFFFFF"/>
                </a:solidFill>
                <a:latin typeface="Calibri"/>
              </a:rPr>
              <a:t><![CDATA[Front View of our Beautiful Home]]></a:t>
            </a:r>
          </a:p>
        </p:txBody>
      </p:sp>
      <p:pic>
        <p:nvPicPr>
          <p:cNvPr id="7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81000" y="6381750"/>
            <a:ext cx="381000" cy="381000"/>
          </a:xfrm>
          <a:prstGeom prst="rect">
            <a:avLst/>
          </a:prstGeom>
        </p:spPr>
      </p:pic>
      <p:pic>
        <p:nvPicPr>
          <p:cNvPr id="8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09625" y="6381750"/>
            <a:ext cx="381000" cy="381000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 rot="0">
            <a:off x="190500" y="95250"/>
            <a:ext cx="11811000" cy="95250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1" i="0" strike="noStrike" sz="3000" u="none">
                <a:solidFill>
                  <a:srgbClr val="FFFFFF"/>
                </a:solidFill>
                <a:latin typeface="Calibri"/>
              </a:rPr>
              <a:t><![CDATA[Sample Property, Baguio IL 2600]]></a:t>
            </a:r>
          </a:p>
        </p:txBody>
      </p:sp>
      <p:sp>
        <p:nvSpPr>
          <p:cNvPr id="10" name=""/>
          <p:cNvSpPr txBox="1"/>
          <p:nvPr/>
        </p:nvSpPr>
        <p:spPr>
          <a:xfrm rot="0">
            <a:off x="9144000" y="3714750"/>
            <a:ext cx="2857500" cy="95250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1" i="0" strike="noStrike" sz="2000" u="none">
                <a:solidFill>
                  <a:srgbClr val="FFFFFF"/>
                </a:solidFill>
                <a:latin typeface="Calibri"/>
              </a:rPr>
              <a:t><![CDATA[Jordan Cachero]]></a:t>
            </a:r>
            <a:br/>
            <a:r>
              <a:rPr b="0" i="0" strike="noStrike" sz="1800" u="none">
                <a:solidFill>
                  <a:srgbClr val="FFFFFF"/>
                </a:solidFill>
                <a:latin typeface="Calibri"/>
              </a:rPr>
              <a:t><![CDATA[CCW Company]]></a:t>
            </a:r>
            <a:br/>
            <a:br/>
            <a:r>
              <a:rPr b="1" i="0" strike="noStrike" sz="1800" u="none">
                <a:solidFill>
                  <a:srgbClr val="FFFFFF"/>
                </a:solidFill>
                <a:latin typeface="Calibri"/>
              </a:rPr>
              <a:t><![CDATA[09261000883]]></a:t>
            </a:r>
            <a:br/>
            <a:r>
              <a:rPr b="0" i="0" strike="noStrike" sz="1600" u="none">
                <a:solidFill>
                  <a:srgbClr val="FFFFFF"/>
                </a:solidFill>
                <a:latin typeface="Calibri"/>
              </a:rPr>
              <a:t><![CDATA[jrdncchr@gmail.com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2001500" cy="6858000"/>
          <a:chOff x="0" y="0"/>
          <a:chExt cx="12001500" cy="68580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0287000" cy="6858000"/>
          </a:xfrm>
          <a:prstGeom prst="rect">
            <a:avLst/>
          </a:prstGeom>
        </p:spPr>
      </p:pic>
      <p:pic>
        <p:nvPicPr>
          <p:cNvPr id="2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00" y="952500"/>
            <a:ext cx="2114550" cy="2571750"/>
          </a:xfrm>
          <a:prstGeom prst="rect">
            <a:avLst/>
          </a:prstGeom>
        </p:spPr>
      </p:pic>
      <p:pic>
        <p:nvPicPr>
          <p:cNvPr id="3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906000" y="5286375"/>
            <a:ext cx="1333500" cy="104775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 rot="0">
            <a:off x="762000" y="1905000"/>
            <a:ext cx="8096250" cy="95250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1" i="0" strike="noStrike" sz="4500" u="none">
                <a:solidFill>
                  <a:srgbClr val="FFFFFF"/>
                </a:solidFill>
                <a:latin typeface="Calibri"/>
              </a:rPr>
              <a:t><![CDATA[Contact Jordan TODAY...]]></a:t>
            </a:r>
            <a:br/>
            <a:br/>
            <a:r>
              <a:rPr b="1" i="0" strike="noStrike" sz="5000" u="none">
                <a:solidFill>
                  <a:srgbClr val="FFFFFF"/>
                </a:solidFill>
                <a:latin typeface="Calibri"/>
              </a:rPr>
              <a:t><![CDATA[09261000883]]></a:t>
            </a:r>
            <a:br/>
            <a:br/>
            <a:br/>
            <a:r>
              <a:rPr b="0" i="0" strike="noStrike" sz="4000" u="none">
                <a:solidFill>
                  <a:srgbClr val="FFFFFF"/>
                </a:solidFill>
                <a:latin typeface="Calibri"/>
              </a:rPr>
              <a:t><![CDATA[jrdncchr@gmail.com]]></a:t>
            </a:r>
          </a:p>
        </p:txBody>
      </p:sp>
      <p:pic>
        <p:nvPicPr>
          <p:cNvPr id="5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81000" y="6381750"/>
            <a:ext cx="381000" cy="381000"/>
          </a:xfrm>
          <a:prstGeom prst="rect">
            <a:avLst/>
          </a:prstGeom>
        </p:spPr>
      </p:pic>
      <p:pic>
        <p:nvPicPr>
          <p:cNvPr id="6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09625" y="6381750"/>
            <a:ext cx="381000" cy="381000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 rot="0">
            <a:off x="9144000" y="3714750"/>
            <a:ext cx="2857500" cy="95250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1" i="0" strike="noStrike" sz="2000" u="none">
                <a:solidFill>
                  <a:srgbClr val="FFFFFF"/>
                </a:solidFill>
                <a:latin typeface="Calibri"/>
              </a:rPr>
              <a:t><![CDATA[Jordan Cachero]]></a:t>
            </a:r>
            <a:br/>
            <a:r>
              <a:rPr b="0" i="0" strike="noStrike" sz="1800" u="none">
                <a:solidFill>
                  <a:srgbClr val="FFFFFF"/>
                </a:solidFill>
                <a:latin typeface="Calibri"/>
              </a:rPr>
              <a:t><![CDATA[CCW Company]]></a:t>
            </a:r>
            <a:br/>
            <a:br/>
            <a:r>
              <a:rPr b="1" i="0" strike="noStrike" sz="1800" u="none">
                <a:solidFill>
                  <a:srgbClr val="FFFFFF"/>
                </a:solidFill>
                <a:latin typeface="Calibri"/>
              </a:rPr>
              <a:t><![CDATA[09261000883]]></a:t>
            </a:r>
            <a:br/>
            <a:r>
              <a:rPr b="0" i="0" strike="noStrike" sz="1600" u="none">
                <a:solidFill>
                  <a:srgbClr val="FFFFFF"/>
                </a:solidFill>
                <a:latin typeface="Calibri"/>
              </a:rPr>
              <a:t><![CDATA[jrdncchr@gmail.com]]>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Merlin Leads</dc:creator>
  <cp:lastModifiedBy>Merlin Leads</cp:lastModifiedBy>
  <dcterms:created xsi:type="dcterms:W3CDTF">2016-08-22T03:31:57Z</dcterms:created>
  <dcterms:modified xsi:type="dcterms:W3CDTF">2016-08-22T03:31:57Z</dcterms:modified>
  <dc:title>Sample Property</dc:title>
  <dc:description>Sample MLS Description</dc:description>
  <dc:subject>Sample Property</dc:subject>
  <cp:keywords>Condominiums For Sale in Baguio</cp:keywords>
  <cp:category>Residential Home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