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BB09-7D98-4A16-702A-40BDF35F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83B14-52B4-704A-445B-8BEDEE3C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F03-30D0-10D6-517F-7802C7EB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0958-2825-73D4-F043-F62F089A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D1D4-28F1-D1D4-86B6-9AE3B2AC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64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7EC9-921F-4467-E583-BDCFDF96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8C421-EAE9-E95F-3175-7CE25D25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801A-AF00-006F-06DC-A0C7E56D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C388-1E94-EA69-0D54-535805FC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F580-F076-CA12-544E-F4DADB08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05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2AEC7-2FE7-43E9-E33B-16C32D94A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692E9-0853-BD55-D3DA-7CD9DC3C4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032A-1DF9-B210-63BA-6E1397CF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B60B-BF25-1ECA-E86E-FA36376B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8F38-F748-D4AF-3C36-7ED62489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36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759C-A1D9-14BB-275F-D84A1FC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4F36-6857-27AF-8ADD-A225BB26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D488-9843-0008-C2E7-D1300051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7F27-4827-43AA-9268-45465C4B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6A44-F107-C864-8E08-D438180C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33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EBE-D3A6-F980-6AF2-0BAF3D2B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47DA-8650-9729-99F4-3F344C03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9DF7-EBE9-BA36-8839-10947717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1B2F-3C83-33A4-F69B-2EFFA30A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C222-4708-BA50-3153-FFB6A695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77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ADD-4072-07B9-5EE5-50BFE382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F418-FC85-F8D9-AFB9-FFE4B65C8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2D4BA-E099-D7B8-8F9A-74A1069D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DA8B3-4C1F-2B93-1F47-320B028F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01A61-8AF1-6B5B-7007-C3422291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5AF5E-2DC7-7A00-DCE6-13185DF4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5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9DF1-2312-402D-09EC-7C612362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C0FE-F17A-E1C9-09FE-5BDC29DD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35FC7-DD5A-3654-1A7E-28B543C6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F1BA3-D310-D799-F4E8-D30A37872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73265-43C5-4E5F-1E0C-EC860DB4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49005-9B15-2638-8D0F-253E9842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D6A75-AAA0-2CAC-213E-CB35B7F0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EDA71-24ED-1707-70BF-3CAEDDF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15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B05E-A4AC-55D8-8126-F7997493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691B2-9405-6B5A-3B36-FA8A1241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C0B77-05F5-99D2-A3CC-E35A7BE8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5B3A0-F63F-8DD2-D8F8-D71AB919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691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D0035-1D41-CB6F-FED8-B44233C2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F3D00-E861-553B-2FD1-F154DE5A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F4BE-3BAB-40D1-B762-F4AC96CC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27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3659-63FD-0568-3478-A0AEA64F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EB1C-F304-977D-55B8-B9CB58B7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8C3E-34AD-71B5-38E6-44EC90A2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5E83-7595-73A4-EC68-72F7911F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C5D1-9758-48AC-552A-77E0C992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0118-26CA-CF6E-1859-E91F2EED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8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FCD-3207-8EAE-5EA6-5FF4AAF5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E9D3F-3F99-3ABF-63CC-72D757826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599BB-6487-2C69-5F1E-A2600A58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16F0-3B1B-8F73-646D-5B9D0C6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BF6DC-E8DF-CFF0-7823-5016F7FC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7B89-3F81-2502-5CC5-BBD0D48B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9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9EB2B-89EE-EC68-3907-557BC84B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5992-B532-3E7F-1C25-306683E6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2BA2-2611-9F4A-7C1A-4EEBC6E2F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C18C-4812-4D1D-BF8D-BCCFA6F985DB}" type="datetimeFigureOut">
              <a:rPr lang="en-PH" smtClean="0"/>
              <a:t>15/12/2023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9BE0-5EA5-92EF-0838-496D39153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BADC-7286-21F2-3A70-F6333151D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91B2-96C9-458D-AE5D-5929FBE5E9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02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17406-7EFA-B86A-A35F-44BB6F7B3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55" y="861528"/>
            <a:ext cx="6580889" cy="5355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3BC6E-A8CE-70F8-E7CA-C321F78AE896}"/>
              </a:ext>
            </a:extLst>
          </p:cNvPr>
          <p:cNvSpPr/>
          <p:nvPr/>
        </p:nvSpPr>
        <p:spPr>
          <a:xfrm>
            <a:off x="6471433" y="562425"/>
            <a:ext cx="2627300" cy="2633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08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21918-CEAD-B9CE-614E-02D7CC2D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381000"/>
            <a:ext cx="4181475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F03E9A-A52A-BF86-3EE1-CA5F01806E87}"/>
              </a:ext>
            </a:extLst>
          </p:cNvPr>
          <p:cNvSpPr/>
          <p:nvPr/>
        </p:nvSpPr>
        <p:spPr>
          <a:xfrm>
            <a:off x="760492" y="4600803"/>
            <a:ext cx="33497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ASO</a:t>
            </a:r>
          </a:p>
        </p:txBody>
      </p:sp>
    </p:spTree>
    <p:extLst>
      <p:ext uri="{BB962C8B-B14F-4D97-AF65-F5344CB8AC3E}">
        <p14:creationId xmlns:p14="http://schemas.microsoft.com/office/powerpoint/2010/main" val="271966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1F0F0-C40C-A812-3A67-51394D4D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8137"/>
            <a:ext cx="8382000" cy="6181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95FC88-BD1E-D511-EEB7-1179EF2FC72B}"/>
              </a:ext>
            </a:extLst>
          </p:cNvPr>
          <p:cNvSpPr/>
          <p:nvPr/>
        </p:nvSpPr>
        <p:spPr>
          <a:xfrm>
            <a:off x="2958860" y="1272396"/>
            <a:ext cx="2855344" cy="24973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8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1F0F0-C40C-A812-3A67-51394D4D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8137"/>
            <a:ext cx="8382000" cy="61817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2765CA-E04F-5D1A-A3CA-624E3749A387}"/>
              </a:ext>
            </a:extLst>
          </p:cNvPr>
          <p:cNvSpPr/>
          <p:nvPr/>
        </p:nvSpPr>
        <p:spPr>
          <a:xfrm>
            <a:off x="6346480" y="4845246"/>
            <a:ext cx="4083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PATING</a:t>
            </a:r>
          </a:p>
        </p:txBody>
      </p:sp>
    </p:spTree>
    <p:extLst>
      <p:ext uri="{BB962C8B-B14F-4D97-AF65-F5344CB8AC3E}">
        <p14:creationId xmlns:p14="http://schemas.microsoft.com/office/powerpoint/2010/main" val="207997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28398-2155-E668-DBE5-A6388E92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68" y="776377"/>
            <a:ext cx="6357668" cy="5132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FA1A7D-C2A5-3566-18C2-0B8ACEFBE801}"/>
              </a:ext>
            </a:extLst>
          </p:cNvPr>
          <p:cNvSpPr/>
          <p:nvPr/>
        </p:nvSpPr>
        <p:spPr>
          <a:xfrm>
            <a:off x="3275162" y="888521"/>
            <a:ext cx="2820838" cy="23032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665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28398-2155-E668-DBE5-A6388E92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68" y="776377"/>
            <a:ext cx="6357668" cy="5132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D01F5D-899F-E916-4BF1-ACFC05414EF9}"/>
              </a:ext>
            </a:extLst>
          </p:cNvPr>
          <p:cNvSpPr/>
          <p:nvPr/>
        </p:nvSpPr>
        <p:spPr>
          <a:xfrm>
            <a:off x="642797" y="4781873"/>
            <a:ext cx="43185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MANOK</a:t>
            </a:r>
          </a:p>
        </p:txBody>
      </p:sp>
    </p:spTree>
    <p:extLst>
      <p:ext uri="{BB962C8B-B14F-4D97-AF65-F5344CB8AC3E}">
        <p14:creationId xmlns:p14="http://schemas.microsoft.com/office/powerpoint/2010/main" val="278540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C31E9-D12B-AC00-52C8-E2DCCA42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1" y="0"/>
            <a:ext cx="454445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2B5CE5-8419-56FE-6ADD-BF337C7688EF}"/>
              </a:ext>
            </a:extLst>
          </p:cNvPr>
          <p:cNvSpPr/>
          <p:nvPr/>
        </p:nvSpPr>
        <p:spPr>
          <a:xfrm>
            <a:off x="4796287" y="741872"/>
            <a:ext cx="2820838" cy="2380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44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C31E9-D12B-AC00-52C8-E2DCCA42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1" y="0"/>
            <a:ext cx="45444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F82983-2840-6932-AFB9-9654A6E908EF}"/>
              </a:ext>
            </a:extLst>
          </p:cNvPr>
          <p:cNvSpPr/>
          <p:nvPr/>
        </p:nvSpPr>
        <p:spPr>
          <a:xfrm>
            <a:off x="760492" y="4600803"/>
            <a:ext cx="33497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LION</a:t>
            </a:r>
            <a:endParaRPr lang="en-US" sz="96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33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C6AF1-ACF9-2D64-C1AC-D5ADF01A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30" y="636819"/>
            <a:ext cx="3899140" cy="55843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6236E8-8CA2-5C9B-F2C5-9AE3946D85AA}"/>
              </a:ext>
            </a:extLst>
          </p:cNvPr>
          <p:cNvSpPr/>
          <p:nvPr/>
        </p:nvSpPr>
        <p:spPr>
          <a:xfrm>
            <a:off x="5195258" y="2182482"/>
            <a:ext cx="1801483" cy="13284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146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C6AF1-ACF9-2D64-C1AC-D5ADF01A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30" y="75504"/>
            <a:ext cx="3899140" cy="558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D3A577-A5C7-1A73-3B8A-8224EE2147FC}"/>
              </a:ext>
            </a:extLst>
          </p:cNvPr>
          <p:cNvSpPr/>
          <p:nvPr/>
        </p:nvSpPr>
        <p:spPr>
          <a:xfrm>
            <a:off x="2897109" y="5288340"/>
            <a:ext cx="61201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DINOSAUR</a:t>
            </a:r>
          </a:p>
        </p:txBody>
      </p:sp>
    </p:spTree>
    <p:extLst>
      <p:ext uri="{BB962C8B-B14F-4D97-AF65-F5344CB8AC3E}">
        <p14:creationId xmlns:p14="http://schemas.microsoft.com/office/powerpoint/2010/main" val="78784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22EE2-3FA1-4A7E-F44F-7806C7EBA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162050"/>
            <a:ext cx="4533900" cy="453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85A013-CC9A-BCC0-9319-B82384444878}"/>
              </a:ext>
            </a:extLst>
          </p:cNvPr>
          <p:cNvSpPr/>
          <p:nvPr/>
        </p:nvSpPr>
        <p:spPr>
          <a:xfrm>
            <a:off x="4270075" y="2424023"/>
            <a:ext cx="2122099" cy="15441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9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17406-7EFA-B86A-A35F-44BB6F7B3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55" y="861528"/>
            <a:ext cx="6580889" cy="5355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F34C44-24CB-09FC-6529-3DE8923A7D7E}"/>
              </a:ext>
            </a:extLst>
          </p:cNvPr>
          <p:cNvSpPr/>
          <p:nvPr/>
        </p:nvSpPr>
        <p:spPr>
          <a:xfrm>
            <a:off x="579423" y="4680843"/>
            <a:ext cx="33497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ASO</a:t>
            </a:r>
            <a:endParaRPr lang="en-US" sz="96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818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22EE2-3FA1-4A7E-F44F-7806C7EBA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162050"/>
            <a:ext cx="4533900" cy="4533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9E8BCF-53B1-7AC1-8345-08972BC770DA}"/>
              </a:ext>
            </a:extLst>
          </p:cNvPr>
          <p:cNvSpPr/>
          <p:nvPr/>
        </p:nvSpPr>
        <p:spPr>
          <a:xfrm>
            <a:off x="3769260" y="5397508"/>
            <a:ext cx="46534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BUWAYA</a:t>
            </a:r>
          </a:p>
        </p:txBody>
      </p:sp>
    </p:spTree>
    <p:extLst>
      <p:ext uri="{BB962C8B-B14F-4D97-AF65-F5344CB8AC3E}">
        <p14:creationId xmlns:p14="http://schemas.microsoft.com/office/powerpoint/2010/main" val="367198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AEF4C-52A6-136B-A71C-72A7B9FB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57325"/>
            <a:ext cx="7010400" cy="3943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587FBD-17F0-F26C-6B7F-F2A5526AA91D}"/>
              </a:ext>
            </a:extLst>
          </p:cNvPr>
          <p:cNvSpPr/>
          <p:nvPr/>
        </p:nvSpPr>
        <p:spPr>
          <a:xfrm>
            <a:off x="6305910" y="1457325"/>
            <a:ext cx="2881222" cy="39433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88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AEF4C-52A6-136B-A71C-72A7B9FB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57325"/>
            <a:ext cx="7010400" cy="39433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860104-CC19-245C-08D6-BB29BA768FE1}"/>
              </a:ext>
            </a:extLst>
          </p:cNvPr>
          <p:cNvSpPr/>
          <p:nvPr/>
        </p:nvSpPr>
        <p:spPr>
          <a:xfrm>
            <a:off x="3834142" y="5288340"/>
            <a:ext cx="45237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MANOK</a:t>
            </a:r>
          </a:p>
        </p:txBody>
      </p:sp>
    </p:spTree>
    <p:extLst>
      <p:ext uri="{BB962C8B-B14F-4D97-AF65-F5344CB8AC3E}">
        <p14:creationId xmlns:p14="http://schemas.microsoft.com/office/powerpoint/2010/main" val="408015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52612-9C10-754F-6A5B-02952CC8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0E0FCE-3161-1FC5-0EC3-688807AFDE8E}"/>
              </a:ext>
            </a:extLst>
          </p:cNvPr>
          <p:cNvSpPr/>
          <p:nvPr/>
        </p:nvSpPr>
        <p:spPr>
          <a:xfrm>
            <a:off x="3810000" y="1048110"/>
            <a:ext cx="2820838" cy="2380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715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52612-9C10-754F-6A5B-02952CC8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06C485-4E8F-164E-F8DC-1D0D3424E391}"/>
              </a:ext>
            </a:extLst>
          </p:cNvPr>
          <p:cNvSpPr/>
          <p:nvPr/>
        </p:nvSpPr>
        <p:spPr>
          <a:xfrm>
            <a:off x="4421109" y="4890514"/>
            <a:ext cx="33497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AHAS</a:t>
            </a:r>
          </a:p>
        </p:txBody>
      </p:sp>
    </p:spTree>
    <p:extLst>
      <p:ext uri="{BB962C8B-B14F-4D97-AF65-F5344CB8AC3E}">
        <p14:creationId xmlns:p14="http://schemas.microsoft.com/office/powerpoint/2010/main" val="325782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18109-B490-9A03-CCEB-A5B107F4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119187"/>
            <a:ext cx="5372100" cy="4619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1E031F-38FD-3EC8-2F1A-D9FCD224BAA9}"/>
              </a:ext>
            </a:extLst>
          </p:cNvPr>
          <p:cNvSpPr/>
          <p:nvPr/>
        </p:nvSpPr>
        <p:spPr>
          <a:xfrm>
            <a:off x="5495027" y="1561381"/>
            <a:ext cx="2820838" cy="2380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77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18109-B490-9A03-CCEB-A5B107F4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119187"/>
            <a:ext cx="5372100" cy="4619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749FD1-C075-F129-C123-0E3766462AD1}"/>
              </a:ext>
            </a:extLst>
          </p:cNvPr>
          <p:cNvSpPr/>
          <p:nvPr/>
        </p:nvSpPr>
        <p:spPr>
          <a:xfrm>
            <a:off x="3657600" y="5406561"/>
            <a:ext cx="4876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UNGGOY</a:t>
            </a:r>
          </a:p>
        </p:txBody>
      </p:sp>
    </p:spTree>
    <p:extLst>
      <p:ext uri="{BB962C8B-B14F-4D97-AF65-F5344CB8AC3E}">
        <p14:creationId xmlns:p14="http://schemas.microsoft.com/office/powerpoint/2010/main" val="9934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F5542-BE92-3C3F-5FBE-D23BAD4A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0"/>
            <a:ext cx="1088571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7B4B04-568E-2F56-9773-B17BBD941529}"/>
              </a:ext>
            </a:extLst>
          </p:cNvPr>
          <p:cNvSpPr/>
          <p:nvPr/>
        </p:nvSpPr>
        <p:spPr>
          <a:xfrm>
            <a:off x="2087594" y="319178"/>
            <a:ext cx="3856006" cy="27259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346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F5542-BE92-3C3F-5FBE-D23BAD4A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0"/>
            <a:ext cx="1088571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0D9D2F-CFEA-B5AE-1851-79029A4D2F4A}"/>
              </a:ext>
            </a:extLst>
          </p:cNvPr>
          <p:cNvSpPr/>
          <p:nvPr/>
        </p:nvSpPr>
        <p:spPr>
          <a:xfrm>
            <a:off x="4825496" y="5153064"/>
            <a:ext cx="40197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C0C0C0"/>
                </a:highlight>
              </a:rPr>
              <a:t>PATING</a:t>
            </a:r>
          </a:p>
        </p:txBody>
      </p:sp>
    </p:spTree>
    <p:extLst>
      <p:ext uri="{BB962C8B-B14F-4D97-AF65-F5344CB8AC3E}">
        <p14:creationId xmlns:p14="http://schemas.microsoft.com/office/powerpoint/2010/main" val="336440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8F319-6503-90F1-958A-17C0EABC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29" y="1559512"/>
            <a:ext cx="6676741" cy="3738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433BC1-090E-8714-B4D5-B618D249FD8C}"/>
              </a:ext>
            </a:extLst>
          </p:cNvPr>
          <p:cNvSpPr/>
          <p:nvPr/>
        </p:nvSpPr>
        <p:spPr>
          <a:xfrm>
            <a:off x="6306587" y="1876375"/>
            <a:ext cx="2846467" cy="29219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187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71B34-D575-8F7B-2104-69DC101B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39" y="872526"/>
            <a:ext cx="8627066" cy="4831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33EEA-79F1-E213-C591-4A20AB9F6BEB}"/>
              </a:ext>
            </a:extLst>
          </p:cNvPr>
          <p:cNvSpPr/>
          <p:nvPr/>
        </p:nvSpPr>
        <p:spPr>
          <a:xfrm>
            <a:off x="4255672" y="1154317"/>
            <a:ext cx="3930999" cy="270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6304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8F319-6503-90F1-958A-17C0EABC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29" y="1559512"/>
            <a:ext cx="6676741" cy="3738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016081-DEC0-EF8E-A631-1F2D2645C1E1}"/>
              </a:ext>
            </a:extLst>
          </p:cNvPr>
          <p:cNvSpPr/>
          <p:nvPr/>
        </p:nvSpPr>
        <p:spPr>
          <a:xfrm>
            <a:off x="4271726" y="5198332"/>
            <a:ext cx="36485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HIPON</a:t>
            </a:r>
          </a:p>
        </p:txBody>
      </p:sp>
    </p:spTree>
    <p:extLst>
      <p:ext uri="{BB962C8B-B14F-4D97-AF65-F5344CB8AC3E}">
        <p14:creationId xmlns:p14="http://schemas.microsoft.com/office/powerpoint/2010/main" val="394472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B2F33-E39E-9057-0C1C-E578A8AA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442495"/>
            <a:ext cx="8630854" cy="5973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231652-F23D-ECB2-1B4A-03E7CE563D5F}"/>
              </a:ext>
            </a:extLst>
          </p:cNvPr>
          <p:cNvSpPr/>
          <p:nvPr/>
        </p:nvSpPr>
        <p:spPr>
          <a:xfrm>
            <a:off x="4074059" y="1937441"/>
            <a:ext cx="2933323" cy="22362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429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B2F33-E39E-9057-0C1C-E578A8AA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442495"/>
            <a:ext cx="8630854" cy="5973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198768-74D1-535F-A186-185596DA9B1E}"/>
              </a:ext>
            </a:extLst>
          </p:cNvPr>
          <p:cNvSpPr/>
          <p:nvPr/>
        </p:nvSpPr>
        <p:spPr>
          <a:xfrm>
            <a:off x="1780573" y="4990102"/>
            <a:ext cx="461726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MANOK</a:t>
            </a:r>
          </a:p>
        </p:txBody>
      </p:sp>
    </p:spTree>
    <p:extLst>
      <p:ext uri="{BB962C8B-B14F-4D97-AF65-F5344CB8AC3E}">
        <p14:creationId xmlns:p14="http://schemas.microsoft.com/office/powerpoint/2010/main" val="366571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83DBD-1AC4-AB91-C0F0-89BB4BA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4" y="677297"/>
            <a:ext cx="8248752" cy="55034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6CB733-70A1-260F-1422-D3EF42D8B9AE}"/>
              </a:ext>
            </a:extLst>
          </p:cNvPr>
          <p:cNvSpPr/>
          <p:nvPr/>
        </p:nvSpPr>
        <p:spPr>
          <a:xfrm>
            <a:off x="5721791" y="841972"/>
            <a:ext cx="2326739" cy="24625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971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83DBD-1AC4-AB91-C0F0-89BB4BA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4" y="677297"/>
            <a:ext cx="8248752" cy="55034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BC2A67-2A1B-014E-A1CF-C4FDE9BE1D61}"/>
              </a:ext>
            </a:extLst>
          </p:cNvPr>
          <p:cNvSpPr/>
          <p:nvPr/>
        </p:nvSpPr>
        <p:spPr>
          <a:xfrm>
            <a:off x="6509443" y="4611042"/>
            <a:ext cx="33497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PUSA</a:t>
            </a:r>
          </a:p>
        </p:txBody>
      </p:sp>
    </p:spTree>
    <p:extLst>
      <p:ext uri="{BB962C8B-B14F-4D97-AF65-F5344CB8AC3E}">
        <p14:creationId xmlns:p14="http://schemas.microsoft.com/office/powerpoint/2010/main" val="86499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71B34-D575-8F7B-2104-69DC101B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39" y="872526"/>
            <a:ext cx="8627066" cy="4831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01BF18-7491-D3B3-BB0A-AAABB53B0509}"/>
              </a:ext>
            </a:extLst>
          </p:cNvPr>
          <p:cNvSpPr/>
          <p:nvPr/>
        </p:nvSpPr>
        <p:spPr>
          <a:xfrm>
            <a:off x="0" y="5200644"/>
            <a:ext cx="33497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Pusa</a:t>
            </a:r>
            <a:endParaRPr lang="en-US" sz="96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14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F6129-F9F5-0C26-F79C-0102148F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03" y="398028"/>
            <a:ext cx="6303393" cy="60619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7DED08-4520-E947-60D8-A564C11FBC51}"/>
              </a:ext>
            </a:extLst>
          </p:cNvPr>
          <p:cNvSpPr/>
          <p:nvPr/>
        </p:nvSpPr>
        <p:spPr>
          <a:xfrm>
            <a:off x="5339750" y="526211"/>
            <a:ext cx="1923691" cy="2061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73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F6129-F9F5-0C26-F79C-0102148F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03" y="398028"/>
            <a:ext cx="6303393" cy="60619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20B35C-46B1-0656-DE7B-E48CB25BE907}"/>
              </a:ext>
            </a:extLst>
          </p:cNvPr>
          <p:cNvSpPr/>
          <p:nvPr/>
        </p:nvSpPr>
        <p:spPr>
          <a:xfrm>
            <a:off x="1232474" y="1305341"/>
            <a:ext cx="62228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</a:p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2CDD4-1777-E007-5870-B7DB118A9F6F}"/>
              </a:ext>
            </a:extLst>
          </p:cNvPr>
          <p:cNvSpPr/>
          <p:nvPr/>
        </p:nvSpPr>
        <p:spPr>
          <a:xfrm>
            <a:off x="10337240" y="1305341"/>
            <a:ext cx="62549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</a:p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180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69774-0FB6-FE4B-F60B-39DB158A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7625"/>
            <a:ext cx="7010400" cy="6762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1AEBAC-6697-734E-3181-9725694649FD}"/>
              </a:ext>
            </a:extLst>
          </p:cNvPr>
          <p:cNvSpPr/>
          <p:nvPr/>
        </p:nvSpPr>
        <p:spPr>
          <a:xfrm>
            <a:off x="2590800" y="353684"/>
            <a:ext cx="3424687" cy="24930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85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69774-0FB6-FE4B-F60B-39DB158A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7625"/>
            <a:ext cx="7010400" cy="6762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E5CE84-FB70-FBA8-429C-CAD375FA0A03}"/>
              </a:ext>
            </a:extLst>
          </p:cNvPr>
          <p:cNvSpPr/>
          <p:nvPr/>
        </p:nvSpPr>
        <p:spPr>
          <a:xfrm>
            <a:off x="760492" y="4600803"/>
            <a:ext cx="33497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BAKA</a:t>
            </a:r>
          </a:p>
        </p:txBody>
      </p:sp>
    </p:spTree>
    <p:extLst>
      <p:ext uri="{BB962C8B-B14F-4D97-AF65-F5344CB8AC3E}">
        <p14:creationId xmlns:p14="http://schemas.microsoft.com/office/powerpoint/2010/main" val="10951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21918-CEAD-B9CE-614E-02D7CC2D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381000"/>
            <a:ext cx="4181475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60599D-B5F5-40EA-4746-2E95084FDD00}"/>
              </a:ext>
            </a:extLst>
          </p:cNvPr>
          <p:cNvSpPr/>
          <p:nvPr/>
        </p:nvSpPr>
        <p:spPr>
          <a:xfrm>
            <a:off x="4330461" y="931653"/>
            <a:ext cx="2820838" cy="2380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67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</Words>
  <Application>Microsoft Office PowerPoint</Application>
  <PresentationFormat>Widescreen</PresentationFormat>
  <Paragraphs>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 - VA4REI</dc:creator>
  <cp:lastModifiedBy>HR - VA4REI</cp:lastModifiedBy>
  <cp:revision>5</cp:revision>
  <dcterms:created xsi:type="dcterms:W3CDTF">2023-12-13T05:07:53Z</dcterms:created>
  <dcterms:modified xsi:type="dcterms:W3CDTF">2023-12-15T01:33:47Z</dcterms:modified>
</cp:coreProperties>
</file>