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3539-F070-432D-9DBD-033F4AEF22E6}" type="datetimeFigureOut">
              <a:rPr lang="en-US" smtClean="0"/>
              <a:pPr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5BEC-93C2-4CD3-BBA0-4DC5BB93CD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err="1" smtClean="0"/>
              <a:t>Getis-Ord</a:t>
            </a:r>
            <a:r>
              <a:rPr lang="en-US" dirty="0" smtClean="0"/>
              <a:t> General 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8001000" cy="43434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 called high/low clustering analysis: another tool for spatial statistic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p-value small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statistically significant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null hypothesis can be rejected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higher /lower z score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stronger/weaker the intensity of the clustering. 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Pysal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only weight distance is applicable for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Getis-Ord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Getis-Ord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Local Moran I will verify the local clustering or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hot/cool spots analysis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Output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7344" t="25000" r="35156" b="14583"/>
          <a:stretch>
            <a:fillRect/>
          </a:stretch>
        </p:blipFill>
        <p:spPr bwMode="auto">
          <a:xfrm>
            <a:off x="762000" y="1066800"/>
            <a:ext cx="435128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Getis-Ord General G</vt:lpstr>
      <vt:lpstr>Output Sample</vt:lpstr>
    </vt:vector>
  </TitlesOfParts>
  <Company>Microsoft -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Getis-Ord General G</dc:title>
  <dc:creator>Windows XP SP3</dc:creator>
  <cp:lastModifiedBy>Windows XP SP3</cp:lastModifiedBy>
  <cp:revision>10</cp:revision>
  <dcterms:created xsi:type="dcterms:W3CDTF">2011-12-06T09:36:17Z</dcterms:created>
  <dcterms:modified xsi:type="dcterms:W3CDTF">2011-12-06T16:33:07Z</dcterms:modified>
</cp:coreProperties>
</file>