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12/1/2011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1113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JENNIFER CARLSON</a:t>
            </a:r>
          </a:p>
          <a:p>
            <a:r>
              <a:rPr lang="en-US" dirty="0" smtClean="0"/>
              <a:t>SCOTT KELLEY</a:t>
            </a:r>
          </a:p>
          <a:p>
            <a:r>
              <a:rPr lang="en-US" dirty="0" smtClean="0"/>
              <a:t>AL TAFOLLA</a:t>
            </a:r>
          </a:p>
          <a:p>
            <a:r>
              <a:rPr lang="en-US" dirty="0" smtClean="0"/>
              <a:t>ELLIE VOLOSIN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GPH 598: GEOCOMPUTATION</a:t>
            </a:r>
          </a:p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FALL 2011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Kernel Density Estimation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92" y="3614022"/>
            <a:ext cx="3530538" cy="2699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33" y="1461675"/>
            <a:ext cx="5007373" cy="27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7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UTILITY</a:t>
            </a:r>
          </a:p>
          <a:p>
            <a:endParaRPr lang="en-US" dirty="0"/>
          </a:p>
        </p:txBody>
      </p:sp>
      <p:pic>
        <p:nvPicPr>
          <p:cNvPr id="4" name="Picture 3" descr="KERNEL_EXAMPL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834" y="1942418"/>
            <a:ext cx="4926793" cy="339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CENTRALIZING</a:t>
            </a:r>
          </a:p>
          <a:p>
            <a:pPr lvl="1"/>
            <a:r>
              <a:rPr lang="en-US" dirty="0" err="1" smtClean="0"/>
              <a:t>PySAL</a:t>
            </a:r>
            <a:r>
              <a:rPr lang="en-US" dirty="0" smtClean="0"/>
              <a:t> and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6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Display of kernel calculations</a:t>
            </a:r>
          </a:p>
          <a:p>
            <a:pPr lvl="1"/>
            <a:r>
              <a:rPr lang="en-US" dirty="0" smtClean="0"/>
              <a:t>Images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880" y="2754873"/>
            <a:ext cx="3546564" cy="28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5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EQUATION TABLE</a:t>
            </a:r>
          </a:p>
          <a:p>
            <a:pPr lvl="1"/>
            <a:r>
              <a:rPr lang="en-US" dirty="0" smtClean="0"/>
              <a:t>GAUSSIAN, TRIANGULAR, UNIFORM</a:t>
            </a:r>
          </a:p>
          <a:p>
            <a:pPr lvl="1"/>
            <a:r>
              <a:rPr lang="en-US" dirty="0" smtClean="0"/>
              <a:t>Equations + </a:t>
            </a:r>
            <a:r>
              <a:rPr lang="en-US" smtClean="0"/>
              <a:t>Image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2"/>
          <a:stretch/>
        </p:blipFill>
        <p:spPr>
          <a:xfrm>
            <a:off x="4678206" y="1937327"/>
            <a:ext cx="3657600" cy="3332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043540"/>
            <a:ext cx="8503920" cy="4157103"/>
          </a:xfrm>
        </p:spPr>
        <p:txBody>
          <a:bodyPr/>
          <a:lstStyle/>
          <a:p>
            <a:r>
              <a:rPr lang="en-US" b="1" dirty="0" smtClean="0"/>
              <a:t>IN</a:t>
            </a:r>
            <a:r>
              <a:rPr lang="en-US" dirty="0" smtClean="0"/>
              <a:t>: List </a:t>
            </a:r>
            <a:r>
              <a:rPr lang="en-US" sz="2100" dirty="0" smtClean="0"/>
              <a:t>(x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,y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,x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,y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,…</a:t>
            </a:r>
            <a:r>
              <a:rPr lang="en-US" sz="2100" dirty="0" err="1" smtClean="0"/>
              <a:t>x</a:t>
            </a:r>
            <a:r>
              <a:rPr lang="en-US" sz="2100" baseline="-25000" dirty="0" err="1" smtClean="0"/>
              <a:t>n</a:t>
            </a:r>
            <a:r>
              <a:rPr lang="en-US" sz="2100" dirty="0" err="1" smtClean="0"/>
              <a:t>,y</a:t>
            </a:r>
            <a:r>
              <a:rPr lang="en-US" sz="2100" baseline="-25000" dirty="0" err="1" smtClean="0"/>
              <a:t>n</a:t>
            </a:r>
            <a:r>
              <a:rPr lang="en-US" sz="2100" dirty="0" smtClean="0"/>
              <a:t>)</a:t>
            </a:r>
          </a:p>
          <a:p>
            <a:pPr marL="0" indent="0">
              <a:buNone/>
            </a:pPr>
            <a:endParaRPr lang="en-US" sz="2100" dirty="0" smtClean="0"/>
          </a:p>
          <a:p>
            <a:r>
              <a:rPr lang="en-US" b="1" dirty="0" smtClean="0"/>
              <a:t>OUT</a:t>
            </a:r>
            <a:r>
              <a:rPr lang="en-US" dirty="0" smtClean="0"/>
              <a:t>: Kernel value</a:t>
            </a:r>
          </a:p>
          <a:p>
            <a:pPr lvl="1"/>
            <a:r>
              <a:rPr lang="en-US" dirty="0" smtClean="0"/>
              <a:t>Throughout AOI - Matrix</a:t>
            </a:r>
          </a:p>
          <a:p>
            <a:pPr lvl="2"/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z</a:t>
            </a:r>
            <a:r>
              <a:rPr lang="en-US" dirty="0" smtClean="0"/>
              <a:t>….x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, y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b="1" dirty="0" smtClean="0"/>
              <a:t>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 user-specified point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x,y,</a:t>
            </a:r>
            <a:r>
              <a:rPr lang="en-US" b="1" dirty="0" err="1" smtClean="0"/>
              <a:t>z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904509" y="2031996"/>
            <a:ext cx="3283531" cy="2821715"/>
            <a:chOff x="4904509" y="2031996"/>
            <a:chExt cx="3283531" cy="282171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4904509" y="2281382"/>
              <a:ext cx="267858" cy="0"/>
            </a:xfrm>
            <a:prstGeom prst="line">
              <a:avLst/>
            </a:prstGeom>
            <a:ln w="34925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7920182" y="2646218"/>
              <a:ext cx="267858" cy="0"/>
            </a:xfrm>
            <a:prstGeom prst="line">
              <a:avLst/>
            </a:prstGeom>
            <a:ln w="34925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>
              <a:off x="5597237" y="4719782"/>
              <a:ext cx="267858" cy="0"/>
            </a:xfrm>
            <a:prstGeom prst="line">
              <a:avLst/>
            </a:prstGeom>
            <a:ln w="34925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5560295" y="2165925"/>
              <a:ext cx="267858" cy="0"/>
            </a:xfrm>
            <a:prstGeom prst="line">
              <a:avLst/>
            </a:prstGeom>
            <a:ln w="34925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04509" y="2031996"/>
            <a:ext cx="3283531" cy="2821715"/>
            <a:chOff x="4904509" y="2031996"/>
            <a:chExt cx="3283531" cy="282171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4904509" y="2031996"/>
              <a:ext cx="3283531" cy="0"/>
            </a:xfrm>
            <a:prstGeom prst="line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04509" y="4853711"/>
              <a:ext cx="3283531" cy="0"/>
            </a:xfrm>
            <a:prstGeom prst="line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06820" y="2031998"/>
              <a:ext cx="0" cy="2821713"/>
            </a:xfrm>
            <a:prstGeom prst="line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185732" y="2031998"/>
              <a:ext cx="0" cy="2821713"/>
            </a:xfrm>
            <a:prstGeom prst="line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904508" y="2031996"/>
            <a:ext cx="3295096" cy="2830976"/>
            <a:chOff x="4904508" y="2031996"/>
            <a:chExt cx="3295096" cy="2830976"/>
          </a:xfrm>
        </p:grpSpPr>
        <p:grpSp>
          <p:nvGrpSpPr>
            <p:cNvPr id="44" name="Group 43"/>
            <p:cNvGrpSpPr/>
            <p:nvPr/>
          </p:nvGrpSpPr>
          <p:grpSpPr>
            <a:xfrm>
              <a:off x="5112326" y="2031996"/>
              <a:ext cx="2854037" cy="2830976"/>
              <a:chOff x="5112326" y="2031996"/>
              <a:chExt cx="2854037" cy="283097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5112326" y="2031996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320145" y="2031998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518727" y="2041245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292108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7307" y="2036633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897415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086759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280718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479298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668642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871830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065770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18399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35455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966363" y="2041257"/>
                <a:ext cx="0" cy="2821715"/>
              </a:xfrm>
              <a:prstGeom prst="line">
                <a:avLst/>
              </a:prstGeom>
              <a:ln w="15875"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/>
            <p:cNvCxnSpPr/>
            <p:nvPr/>
          </p:nvCxnSpPr>
          <p:spPr>
            <a:xfrm>
              <a:off x="4904509" y="2202869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09133" y="2355269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913757" y="2516905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918381" y="2669305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913769" y="2840177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909145" y="3001813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913769" y="3200397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909157" y="3398973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904508" y="3584864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909132" y="3764972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913756" y="3935844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918380" y="4088244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13768" y="4277588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909144" y="4439224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913768" y="4647044"/>
              <a:ext cx="3281223" cy="0"/>
            </a:xfrm>
            <a:prstGeom prst="line">
              <a:avLst/>
            </a:prstGeom>
            <a:ln w="15875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7716983" y="2646217"/>
            <a:ext cx="140852" cy="138543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4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99</TotalTime>
  <Words>84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Kernel Density Estimation in Python</vt:lpstr>
      <vt:lpstr>INTRODUCTION</vt:lpstr>
      <vt:lpstr>INTRODUCTION</vt:lpstr>
      <vt:lpstr>INTRODUCTION</vt:lpstr>
      <vt:lpstr>KERNEL CALCULATIONS</vt:lpstr>
      <vt:lpstr>KERNEL CALCULATIONS</vt:lpstr>
      <vt:lpstr>INPUTS AND OUTPUTS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Density Estimation in Python</dc:title>
  <dc:creator>Scott Kelley</dc:creator>
  <cp:lastModifiedBy>Scott Kelley</cp:lastModifiedBy>
  <cp:revision>10</cp:revision>
  <dcterms:created xsi:type="dcterms:W3CDTF">2011-12-01T16:59:37Z</dcterms:created>
  <dcterms:modified xsi:type="dcterms:W3CDTF">2011-12-02T00:23:34Z</dcterms:modified>
</cp:coreProperties>
</file>