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97C0-BF58-45E8-81D4-0972EFAB32C4}" type="datetimeFigureOut">
              <a:rPr lang="zh-CN" altLang="en-US" smtClean="0"/>
              <a:t>2011/12/5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B7FE-158E-466E-B48A-AE9DFCEBE8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Spatial Weight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Capture the adjacency/neighboring relationship between pairs of geometry</a:t>
            </a:r>
          </a:p>
          <a:p>
            <a:r>
              <a:rPr lang="en-US" altLang="zh-CN" dirty="0" smtClean="0"/>
              <a:t>Categorization</a:t>
            </a:r>
          </a:p>
          <a:p>
            <a:pPr lvl="1"/>
            <a:r>
              <a:rPr lang="en-US" altLang="zh-CN" dirty="0" smtClean="0"/>
              <a:t>Contiguity: share boundary lines/corner points</a:t>
            </a:r>
          </a:p>
          <a:p>
            <a:pPr lvl="2"/>
            <a:r>
              <a:rPr lang="en-US" altLang="zh-CN" dirty="0" smtClean="0"/>
              <a:t>Rook, Queen, …</a:t>
            </a:r>
          </a:p>
          <a:p>
            <a:pPr lvl="1"/>
            <a:r>
              <a:rPr lang="en-US" altLang="zh-CN" dirty="0" smtClean="0"/>
              <a:t>Distance: geodesic distance</a:t>
            </a:r>
          </a:p>
          <a:p>
            <a:pPr lvl="2"/>
            <a:r>
              <a:rPr lang="en-US" altLang="zh-CN" dirty="0" smtClean="0"/>
              <a:t>Threshold Distance, K Nearest Neighbors, Inverse Distance, 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Rook/Quee</a:t>
            </a:r>
            <a:r>
              <a:rPr lang="en-US" altLang="zh-CN" dirty="0"/>
              <a:t>n</a:t>
            </a:r>
            <a:endParaRPr lang="zh-CN" altLang="en-US" dirty="0"/>
          </a:p>
        </p:txBody>
      </p:sp>
      <p:pic>
        <p:nvPicPr>
          <p:cNvPr id="4" name="内容占位符 3" descr="rook_qu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4999"/>
            <a:ext cx="8229600" cy="435636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Threshold Distance</a:t>
            </a:r>
            <a:endParaRPr lang="zh-CN" altLang="en-US" dirty="0"/>
          </a:p>
        </p:txBody>
      </p:sp>
      <p:pic>
        <p:nvPicPr>
          <p:cNvPr id="4" name="内容占位符 3" descr="threshol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1152"/>
            <a:ext cx="8229600" cy="4364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 Nearest Neighbors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first K nearest elements as neighbors</a:t>
            </a:r>
          </a:p>
          <a:p>
            <a:r>
              <a:rPr lang="en-US" altLang="zh-CN" dirty="0" smtClean="0"/>
              <a:t>Leave out all the rest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Spatial Weight Matrix</vt:lpstr>
      <vt:lpstr>Rook/Queen</vt:lpstr>
      <vt:lpstr>Threshold Distance</vt:lpstr>
      <vt:lpstr>K Nearest Neighbors</vt:lpstr>
    </vt:vector>
  </TitlesOfParts>
  <Company>Arizona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Weight Matrix</dc:title>
  <dc:creator>ASU.XueHuaMao</dc:creator>
  <cp:lastModifiedBy>ASU.XueHuaMao</cp:lastModifiedBy>
  <cp:revision>12</cp:revision>
  <dcterms:created xsi:type="dcterms:W3CDTF">2011-12-05T18:01:17Z</dcterms:created>
  <dcterms:modified xsi:type="dcterms:W3CDTF">2011-12-05T18:45:27Z</dcterms:modified>
</cp:coreProperties>
</file>