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AE808-47F9-45CF-9F21-6B10C2DB1150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</dgm:pt>
    <dgm:pt modelId="{56226E11-3671-44FB-A26F-89600FCC386C}">
      <dgm:prSet phldrT="[Text]"/>
      <dgm:spPr/>
      <dgm:t>
        <a:bodyPr/>
        <a:lstStyle/>
        <a:p>
          <a:r>
            <a:rPr lang="en-US" dirty="0" smtClean="0"/>
            <a:t>Create Class Kernel</a:t>
          </a:r>
          <a:endParaRPr lang="en-US" dirty="0"/>
        </a:p>
      </dgm:t>
    </dgm:pt>
    <dgm:pt modelId="{795573D7-E53E-4D34-874E-57B6519D492A}" type="parTrans" cxnId="{3D302A04-91DD-4DA4-A1F2-470D82F5389B}">
      <dgm:prSet/>
      <dgm:spPr/>
      <dgm:t>
        <a:bodyPr/>
        <a:lstStyle/>
        <a:p>
          <a:endParaRPr lang="en-US"/>
        </a:p>
      </dgm:t>
    </dgm:pt>
    <dgm:pt modelId="{96080D5C-CE6E-40BF-98E0-E0E62F4B5A77}" type="sibTrans" cxnId="{3D302A04-91DD-4DA4-A1F2-470D82F5389B}">
      <dgm:prSet/>
      <dgm:spPr/>
      <dgm:t>
        <a:bodyPr/>
        <a:lstStyle/>
        <a:p>
          <a:endParaRPr lang="en-US"/>
        </a:p>
      </dgm:t>
    </dgm:pt>
    <dgm:pt modelId="{4B109039-1D9F-4EAF-8889-CBD200F73D5C}">
      <dgm:prSet phldrT="[Text]"/>
      <dgm:spPr/>
      <dgm:t>
        <a:bodyPr/>
        <a:lstStyle/>
        <a:p>
          <a:r>
            <a:rPr lang="en-US" dirty="0" smtClean="0"/>
            <a:t>Choose your Calculation Function</a:t>
          </a:r>
          <a:endParaRPr lang="en-US" dirty="0"/>
        </a:p>
      </dgm:t>
    </dgm:pt>
    <dgm:pt modelId="{2922AF2E-96E0-461C-B0CC-A6F6FB05B380}" type="parTrans" cxnId="{74ABBADD-52F5-4ED9-A597-940ED773D7EE}">
      <dgm:prSet/>
      <dgm:spPr/>
      <dgm:t>
        <a:bodyPr/>
        <a:lstStyle/>
        <a:p>
          <a:endParaRPr lang="en-US"/>
        </a:p>
      </dgm:t>
    </dgm:pt>
    <dgm:pt modelId="{7D2D7B3F-0F7B-4F22-8FEF-D3975CD177D7}" type="sibTrans" cxnId="{74ABBADD-52F5-4ED9-A597-940ED773D7EE}">
      <dgm:prSet/>
      <dgm:spPr/>
      <dgm:t>
        <a:bodyPr/>
        <a:lstStyle/>
        <a:p>
          <a:endParaRPr lang="en-US"/>
        </a:p>
      </dgm:t>
    </dgm:pt>
    <dgm:pt modelId="{BEB2909C-0136-45B8-BB85-8F146B0C2B3C}">
      <dgm:prSet phldrT="[Text]"/>
      <dgm:spPr/>
      <dgm:t>
        <a:bodyPr/>
        <a:lstStyle/>
        <a:p>
          <a:r>
            <a:rPr lang="en-US" dirty="0" smtClean="0"/>
            <a:t>Function: </a:t>
          </a:r>
          <a:r>
            <a:rPr lang="en-US" dirty="0" err="1" smtClean="0"/>
            <a:t>preplists</a:t>
          </a:r>
          <a:r>
            <a:rPr lang="en-US" dirty="0" smtClean="0"/>
            <a:t> </a:t>
          </a:r>
          <a:endParaRPr lang="en-US" dirty="0"/>
        </a:p>
      </dgm:t>
    </dgm:pt>
    <dgm:pt modelId="{C89990AE-71AA-4D12-8537-608251D213C0}" type="sibTrans" cxnId="{BBF8710F-6944-45DD-83C4-7F5B11AEA42B}">
      <dgm:prSet/>
      <dgm:spPr/>
      <dgm:t>
        <a:bodyPr/>
        <a:lstStyle/>
        <a:p>
          <a:endParaRPr lang="en-US"/>
        </a:p>
      </dgm:t>
    </dgm:pt>
    <dgm:pt modelId="{7E314BBE-91CB-42D9-BA1E-BE09DD4C46F6}" type="parTrans" cxnId="{BBF8710F-6944-45DD-83C4-7F5B11AEA42B}">
      <dgm:prSet/>
      <dgm:spPr/>
      <dgm:t>
        <a:bodyPr/>
        <a:lstStyle/>
        <a:p>
          <a:endParaRPr lang="en-US"/>
        </a:p>
      </dgm:t>
    </dgm:pt>
    <dgm:pt modelId="{A9906721-2DEB-4AD5-BCD9-53A7B3DF03FE}">
      <dgm:prSet phldrT="[Text]"/>
      <dgm:spPr/>
      <dgm:t>
        <a:bodyPr/>
        <a:lstStyle/>
        <a:p>
          <a:r>
            <a:rPr lang="en-US" dirty="0" smtClean="0"/>
            <a:t>Input Points</a:t>
          </a:r>
          <a:endParaRPr lang="en-US" dirty="0"/>
        </a:p>
      </dgm:t>
    </dgm:pt>
    <dgm:pt modelId="{40BDFBCF-0F9C-4D00-914E-FFFC7A2D956C}" type="parTrans" cxnId="{43B71227-4EB9-4D7B-8AA2-C1749DB5769C}">
      <dgm:prSet/>
      <dgm:spPr/>
      <dgm:t>
        <a:bodyPr/>
        <a:lstStyle/>
        <a:p>
          <a:endParaRPr lang="en-US"/>
        </a:p>
      </dgm:t>
    </dgm:pt>
    <dgm:pt modelId="{76BDE5FD-7014-4D8C-B9D9-2A3F5AFDCB1D}" type="sibTrans" cxnId="{43B71227-4EB9-4D7B-8AA2-C1749DB5769C}">
      <dgm:prSet/>
      <dgm:spPr/>
      <dgm:t>
        <a:bodyPr/>
        <a:lstStyle/>
        <a:p>
          <a:endParaRPr lang="en-US"/>
        </a:p>
      </dgm:t>
    </dgm:pt>
    <dgm:pt modelId="{9084EBA7-DCEF-437C-8427-94D8F5DBD24D}">
      <dgm:prSet phldrT="[Text]"/>
      <dgm:spPr/>
      <dgm:t>
        <a:bodyPr/>
        <a:lstStyle/>
        <a:p>
          <a:r>
            <a:rPr lang="en-US" dirty="0" smtClean="0"/>
            <a:t>Bandwidth and Resolution</a:t>
          </a:r>
          <a:endParaRPr lang="en-US" dirty="0"/>
        </a:p>
      </dgm:t>
    </dgm:pt>
    <dgm:pt modelId="{6EB11537-17AD-4A8C-AA1D-FEE191855A27}" type="parTrans" cxnId="{A1515F7F-0846-41EA-B9FC-8BCEF35D2705}">
      <dgm:prSet/>
      <dgm:spPr/>
      <dgm:t>
        <a:bodyPr/>
        <a:lstStyle/>
        <a:p>
          <a:endParaRPr lang="en-US"/>
        </a:p>
      </dgm:t>
    </dgm:pt>
    <dgm:pt modelId="{9D3DB762-8987-479F-988B-C529B4A490B2}" type="sibTrans" cxnId="{A1515F7F-0846-41EA-B9FC-8BCEF35D2705}">
      <dgm:prSet/>
      <dgm:spPr/>
      <dgm:t>
        <a:bodyPr/>
        <a:lstStyle/>
        <a:p>
          <a:endParaRPr lang="en-US"/>
        </a:p>
      </dgm:t>
    </dgm:pt>
    <dgm:pt modelId="{212CCBCD-C531-4060-A166-D68B1E838BEC}">
      <dgm:prSet phldrT="[Text]"/>
      <dgm:spPr/>
      <dgm:t>
        <a:bodyPr/>
        <a:lstStyle/>
        <a:p>
          <a:r>
            <a:rPr lang="en-US" dirty="0" smtClean="0"/>
            <a:t>Format Input Observation Points</a:t>
          </a:r>
          <a:endParaRPr lang="en-US" dirty="0"/>
        </a:p>
      </dgm:t>
    </dgm:pt>
    <dgm:pt modelId="{6209925C-E63E-46D3-8396-CDA33893024A}" type="parTrans" cxnId="{B5C71394-99C6-432A-B8F8-483EDEFEEFBA}">
      <dgm:prSet/>
      <dgm:spPr/>
      <dgm:t>
        <a:bodyPr/>
        <a:lstStyle/>
        <a:p>
          <a:endParaRPr lang="en-US"/>
        </a:p>
      </dgm:t>
    </dgm:pt>
    <dgm:pt modelId="{D8550FE2-28A0-486C-A0C6-AA40AF905EA6}" type="sibTrans" cxnId="{B5C71394-99C6-432A-B8F8-483EDEFEEFBA}">
      <dgm:prSet/>
      <dgm:spPr/>
      <dgm:t>
        <a:bodyPr/>
        <a:lstStyle/>
        <a:p>
          <a:endParaRPr lang="en-US"/>
        </a:p>
      </dgm:t>
    </dgm:pt>
    <dgm:pt modelId="{C35F3DA3-3BAC-45EB-8C3F-4D518C088E7C}">
      <dgm:prSet phldrT="[Text]"/>
      <dgm:spPr/>
      <dgm:t>
        <a:bodyPr/>
        <a:lstStyle/>
        <a:p>
          <a:r>
            <a:rPr lang="en-US" dirty="0" smtClean="0"/>
            <a:t>Format Output Grid Points</a:t>
          </a:r>
          <a:endParaRPr lang="en-US" dirty="0"/>
        </a:p>
      </dgm:t>
    </dgm:pt>
    <dgm:pt modelId="{F3C4E32F-7235-4933-8EEB-29F052CDBF20}" type="parTrans" cxnId="{728B25D5-82AF-458D-A50F-949E94114580}">
      <dgm:prSet/>
      <dgm:spPr/>
      <dgm:t>
        <a:bodyPr/>
        <a:lstStyle/>
        <a:p>
          <a:endParaRPr lang="en-US"/>
        </a:p>
      </dgm:t>
    </dgm:pt>
    <dgm:pt modelId="{58967734-3779-41A2-9198-D6AB8D56D585}" type="sibTrans" cxnId="{728B25D5-82AF-458D-A50F-949E94114580}">
      <dgm:prSet/>
      <dgm:spPr/>
      <dgm:t>
        <a:bodyPr/>
        <a:lstStyle/>
        <a:p>
          <a:endParaRPr lang="en-US"/>
        </a:p>
      </dgm:t>
    </dgm:pt>
    <dgm:pt modelId="{1D0601DA-CD1F-4C3F-8D05-62D4DC2C5463}">
      <dgm:prSet phldrT="[Text]"/>
      <dgm:spPr/>
      <dgm:t>
        <a:bodyPr/>
        <a:lstStyle/>
        <a:p>
          <a:r>
            <a:rPr lang="en-US" dirty="0" smtClean="0"/>
            <a:t>Create Kernel Values for Points in Grid</a:t>
          </a:r>
          <a:endParaRPr lang="en-US" dirty="0"/>
        </a:p>
      </dgm:t>
    </dgm:pt>
    <dgm:pt modelId="{FC6A0DED-32D6-4881-915C-1E1E98837D78}" type="parTrans" cxnId="{77737874-C7B6-4F4B-9EA5-827708499255}">
      <dgm:prSet/>
      <dgm:spPr/>
      <dgm:t>
        <a:bodyPr/>
        <a:lstStyle/>
        <a:p>
          <a:endParaRPr lang="en-US"/>
        </a:p>
      </dgm:t>
    </dgm:pt>
    <dgm:pt modelId="{FCA1EEBF-B65D-4514-962C-732D2BC37B4D}" type="sibTrans" cxnId="{77737874-C7B6-4F4B-9EA5-827708499255}">
      <dgm:prSet/>
      <dgm:spPr/>
      <dgm:t>
        <a:bodyPr/>
        <a:lstStyle/>
        <a:p>
          <a:endParaRPr lang="en-US"/>
        </a:p>
      </dgm:t>
    </dgm:pt>
    <dgm:pt modelId="{9E5A233C-05A2-44BC-9DEE-CDCAF6CA67B5}">
      <dgm:prSet phldrT="[Text]"/>
      <dgm:spPr/>
      <dgm:t>
        <a:bodyPr/>
        <a:lstStyle/>
        <a:p>
          <a:r>
            <a:rPr lang="en-US" dirty="0" smtClean="0"/>
            <a:t>Create Kernel Values for a Specific Point</a:t>
          </a:r>
          <a:endParaRPr lang="en-US" dirty="0"/>
        </a:p>
      </dgm:t>
    </dgm:pt>
    <dgm:pt modelId="{1F3C4DFE-F2DE-4E7A-B42A-ACBAC69997A7}" type="parTrans" cxnId="{E271EBBA-D54C-4A0B-A025-27B441EA20AF}">
      <dgm:prSet/>
      <dgm:spPr/>
      <dgm:t>
        <a:bodyPr/>
        <a:lstStyle/>
        <a:p>
          <a:endParaRPr lang="en-US"/>
        </a:p>
      </dgm:t>
    </dgm:pt>
    <dgm:pt modelId="{4B03BCF4-254C-4760-AB73-7B9A326ECAAA}" type="sibTrans" cxnId="{E271EBBA-D54C-4A0B-A025-27B441EA20AF}">
      <dgm:prSet/>
      <dgm:spPr/>
      <dgm:t>
        <a:bodyPr/>
        <a:lstStyle/>
        <a:p>
          <a:endParaRPr lang="en-US"/>
        </a:p>
      </dgm:t>
    </dgm:pt>
    <dgm:pt modelId="{AF51DA9E-1ACD-4243-9321-FCC1E833C6CB}" type="pres">
      <dgm:prSet presAssocID="{DA4AE808-47F9-45CF-9F21-6B10C2DB115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944B56A-0D14-4E8B-B04A-E00674D732C9}" type="pres">
      <dgm:prSet presAssocID="{56226E11-3671-44FB-A26F-89600FCC386C}" presName="horFlow" presStyleCnt="0"/>
      <dgm:spPr/>
    </dgm:pt>
    <dgm:pt modelId="{43F64BB8-CDCD-4C7D-A3E5-6C118872DC0C}" type="pres">
      <dgm:prSet presAssocID="{56226E11-3671-44FB-A26F-89600FCC386C}" presName="bigChev" presStyleLbl="node1" presStyleIdx="0" presStyleCnt="3"/>
      <dgm:spPr/>
      <dgm:t>
        <a:bodyPr/>
        <a:lstStyle/>
        <a:p>
          <a:endParaRPr lang="en-US"/>
        </a:p>
      </dgm:t>
    </dgm:pt>
    <dgm:pt modelId="{9EEACE68-AFC0-436E-BEE5-AF0CA563253D}" type="pres">
      <dgm:prSet presAssocID="{40BDFBCF-0F9C-4D00-914E-FFFC7A2D956C}" presName="parTrans" presStyleCnt="0"/>
      <dgm:spPr/>
    </dgm:pt>
    <dgm:pt modelId="{DFBB14E4-93AD-455B-902D-2B33BCBEBBB9}" type="pres">
      <dgm:prSet presAssocID="{A9906721-2DEB-4AD5-BCD9-53A7B3DF03FE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EB832-99F3-45BB-AB28-60BF03DF4E5C}" type="pres">
      <dgm:prSet presAssocID="{76BDE5FD-7014-4D8C-B9D9-2A3F5AFDCB1D}" presName="sibTrans" presStyleCnt="0"/>
      <dgm:spPr/>
    </dgm:pt>
    <dgm:pt modelId="{F9885395-D970-4B5A-827F-D9BB143071AA}" type="pres">
      <dgm:prSet presAssocID="{9084EBA7-DCEF-437C-8427-94D8F5DBD24D}" presName="node" presStyleLbl="alignAccFollowNode1" presStyleIdx="1" presStyleCnt="6">
        <dgm:presLayoutVars>
          <dgm:bulletEnabled val="1"/>
        </dgm:presLayoutVars>
      </dgm:prSet>
      <dgm:spPr/>
    </dgm:pt>
    <dgm:pt modelId="{511D2DFA-C2DB-48CC-A349-61C4BBDA6E4D}" type="pres">
      <dgm:prSet presAssocID="{56226E11-3671-44FB-A26F-89600FCC386C}" presName="vSp" presStyleCnt="0"/>
      <dgm:spPr/>
    </dgm:pt>
    <dgm:pt modelId="{57ECCEED-1401-47FE-BD13-6D2E91B8EBE9}" type="pres">
      <dgm:prSet presAssocID="{BEB2909C-0136-45B8-BB85-8F146B0C2B3C}" presName="horFlow" presStyleCnt="0"/>
      <dgm:spPr/>
    </dgm:pt>
    <dgm:pt modelId="{80B902D5-2C5A-4BD3-B4E6-E3D11D81816E}" type="pres">
      <dgm:prSet presAssocID="{BEB2909C-0136-45B8-BB85-8F146B0C2B3C}" presName="bigChev" presStyleLbl="node1" presStyleIdx="1" presStyleCnt="3"/>
      <dgm:spPr/>
      <dgm:t>
        <a:bodyPr/>
        <a:lstStyle/>
        <a:p>
          <a:endParaRPr lang="en-US"/>
        </a:p>
      </dgm:t>
    </dgm:pt>
    <dgm:pt modelId="{FDD24FD6-34E3-4E91-900A-5ACD8185ECEB}" type="pres">
      <dgm:prSet presAssocID="{6209925C-E63E-46D3-8396-CDA33893024A}" presName="parTrans" presStyleCnt="0"/>
      <dgm:spPr/>
    </dgm:pt>
    <dgm:pt modelId="{285528A5-2440-43E2-B733-B246638E1830}" type="pres">
      <dgm:prSet presAssocID="{212CCBCD-C531-4060-A166-D68B1E838BEC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4AA78-3509-4678-A632-F833322F2D9A}" type="pres">
      <dgm:prSet presAssocID="{D8550FE2-28A0-486C-A0C6-AA40AF905EA6}" presName="sibTrans" presStyleCnt="0"/>
      <dgm:spPr/>
    </dgm:pt>
    <dgm:pt modelId="{2C405A29-78F0-4019-A7CF-C544353F96FB}" type="pres">
      <dgm:prSet presAssocID="{C35F3DA3-3BAC-45EB-8C3F-4D518C088E7C}" presName="node" presStyleLbl="alignAccFollowNode1" presStyleIdx="3" presStyleCnt="6">
        <dgm:presLayoutVars>
          <dgm:bulletEnabled val="1"/>
        </dgm:presLayoutVars>
      </dgm:prSet>
      <dgm:spPr/>
    </dgm:pt>
    <dgm:pt modelId="{73ED0F75-97C3-4531-9657-17BBE3FA6E10}" type="pres">
      <dgm:prSet presAssocID="{BEB2909C-0136-45B8-BB85-8F146B0C2B3C}" presName="vSp" presStyleCnt="0"/>
      <dgm:spPr/>
    </dgm:pt>
    <dgm:pt modelId="{C482E688-CD79-44A5-9B93-B3AAD6859ADC}" type="pres">
      <dgm:prSet presAssocID="{4B109039-1D9F-4EAF-8889-CBD200F73D5C}" presName="horFlow" presStyleCnt="0"/>
      <dgm:spPr/>
    </dgm:pt>
    <dgm:pt modelId="{92B6493B-09D3-4FCD-8217-19F1AAEA0D5C}" type="pres">
      <dgm:prSet presAssocID="{4B109039-1D9F-4EAF-8889-CBD200F73D5C}" presName="bigChev" presStyleLbl="node1" presStyleIdx="2" presStyleCnt="3"/>
      <dgm:spPr/>
      <dgm:t>
        <a:bodyPr/>
        <a:lstStyle/>
        <a:p>
          <a:endParaRPr lang="en-US"/>
        </a:p>
      </dgm:t>
    </dgm:pt>
    <dgm:pt modelId="{0F568012-81E5-44B6-A9D9-0DEC1B931256}" type="pres">
      <dgm:prSet presAssocID="{FC6A0DED-32D6-4881-915C-1E1E98837D78}" presName="parTrans" presStyleCnt="0"/>
      <dgm:spPr/>
    </dgm:pt>
    <dgm:pt modelId="{9A3D3EE7-2940-420B-8AC2-69E51CE2CC2C}" type="pres">
      <dgm:prSet presAssocID="{1D0601DA-CD1F-4C3F-8D05-62D4DC2C5463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C3758-B366-4C30-9A4B-8976CDEEA375}" type="pres">
      <dgm:prSet presAssocID="{FCA1EEBF-B65D-4514-962C-732D2BC37B4D}" presName="sibTrans" presStyleCnt="0"/>
      <dgm:spPr/>
    </dgm:pt>
    <dgm:pt modelId="{75580EDE-DBA1-4845-A55E-53496278A49C}" type="pres">
      <dgm:prSet presAssocID="{9E5A233C-05A2-44BC-9DEE-CDCAF6CA67B5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52169-BD5B-4E91-B911-FDE1556D585C}" type="presOf" srcId="{C35F3DA3-3BAC-45EB-8C3F-4D518C088E7C}" destId="{2C405A29-78F0-4019-A7CF-C544353F96FB}" srcOrd="0" destOrd="0" presId="urn:microsoft.com/office/officeart/2005/8/layout/lProcess3"/>
    <dgm:cxn modelId="{A1515F7F-0846-41EA-B9FC-8BCEF35D2705}" srcId="{56226E11-3671-44FB-A26F-89600FCC386C}" destId="{9084EBA7-DCEF-437C-8427-94D8F5DBD24D}" srcOrd="1" destOrd="0" parTransId="{6EB11537-17AD-4A8C-AA1D-FEE191855A27}" sibTransId="{9D3DB762-8987-479F-988B-C529B4A490B2}"/>
    <dgm:cxn modelId="{728B25D5-82AF-458D-A50F-949E94114580}" srcId="{BEB2909C-0136-45B8-BB85-8F146B0C2B3C}" destId="{C35F3DA3-3BAC-45EB-8C3F-4D518C088E7C}" srcOrd="1" destOrd="0" parTransId="{F3C4E32F-7235-4933-8EEB-29F052CDBF20}" sibTransId="{58967734-3779-41A2-9198-D6AB8D56D585}"/>
    <dgm:cxn modelId="{77737874-C7B6-4F4B-9EA5-827708499255}" srcId="{4B109039-1D9F-4EAF-8889-CBD200F73D5C}" destId="{1D0601DA-CD1F-4C3F-8D05-62D4DC2C5463}" srcOrd="0" destOrd="0" parTransId="{FC6A0DED-32D6-4881-915C-1E1E98837D78}" sibTransId="{FCA1EEBF-B65D-4514-962C-732D2BC37B4D}"/>
    <dgm:cxn modelId="{74ABBADD-52F5-4ED9-A597-940ED773D7EE}" srcId="{DA4AE808-47F9-45CF-9F21-6B10C2DB1150}" destId="{4B109039-1D9F-4EAF-8889-CBD200F73D5C}" srcOrd="2" destOrd="0" parTransId="{2922AF2E-96E0-461C-B0CC-A6F6FB05B380}" sibTransId="{7D2D7B3F-0F7B-4F22-8FEF-D3975CD177D7}"/>
    <dgm:cxn modelId="{6526BF03-CF04-4F06-BA50-B10BBF7096CE}" type="presOf" srcId="{1D0601DA-CD1F-4C3F-8D05-62D4DC2C5463}" destId="{9A3D3EE7-2940-420B-8AC2-69E51CE2CC2C}" srcOrd="0" destOrd="0" presId="urn:microsoft.com/office/officeart/2005/8/layout/lProcess3"/>
    <dgm:cxn modelId="{88DE744F-D2CD-408E-8BF8-472CD9629B44}" type="presOf" srcId="{56226E11-3671-44FB-A26F-89600FCC386C}" destId="{43F64BB8-CDCD-4C7D-A3E5-6C118872DC0C}" srcOrd="0" destOrd="0" presId="urn:microsoft.com/office/officeart/2005/8/layout/lProcess3"/>
    <dgm:cxn modelId="{991F79B7-2A45-4E22-850A-2D8EA3EF41AF}" type="presOf" srcId="{BEB2909C-0136-45B8-BB85-8F146B0C2B3C}" destId="{80B902D5-2C5A-4BD3-B4E6-E3D11D81816E}" srcOrd="0" destOrd="0" presId="urn:microsoft.com/office/officeart/2005/8/layout/lProcess3"/>
    <dgm:cxn modelId="{525EF9DD-5261-4920-9C3C-8D53D494AECB}" type="presOf" srcId="{9084EBA7-DCEF-437C-8427-94D8F5DBD24D}" destId="{F9885395-D970-4B5A-827F-D9BB143071AA}" srcOrd="0" destOrd="0" presId="urn:microsoft.com/office/officeart/2005/8/layout/lProcess3"/>
    <dgm:cxn modelId="{7C1B8139-1C06-4BA6-81A0-8CD1C0F51C12}" type="presOf" srcId="{A9906721-2DEB-4AD5-BCD9-53A7B3DF03FE}" destId="{DFBB14E4-93AD-455B-902D-2B33BCBEBBB9}" srcOrd="0" destOrd="0" presId="urn:microsoft.com/office/officeart/2005/8/layout/lProcess3"/>
    <dgm:cxn modelId="{1F198EF2-386E-401E-B902-031940FFEF5C}" type="presOf" srcId="{9E5A233C-05A2-44BC-9DEE-CDCAF6CA67B5}" destId="{75580EDE-DBA1-4845-A55E-53496278A49C}" srcOrd="0" destOrd="0" presId="urn:microsoft.com/office/officeart/2005/8/layout/lProcess3"/>
    <dgm:cxn modelId="{B5C71394-99C6-432A-B8F8-483EDEFEEFBA}" srcId="{BEB2909C-0136-45B8-BB85-8F146B0C2B3C}" destId="{212CCBCD-C531-4060-A166-D68B1E838BEC}" srcOrd="0" destOrd="0" parTransId="{6209925C-E63E-46D3-8396-CDA33893024A}" sibTransId="{D8550FE2-28A0-486C-A0C6-AA40AF905EA6}"/>
    <dgm:cxn modelId="{73D7DDD7-D8EC-487A-99E2-BC1776FFA0DA}" type="presOf" srcId="{DA4AE808-47F9-45CF-9F21-6B10C2DB1150}" destId="{AF51DA9E-1ACD-4243-9321-FCC1E833C6CB}" srcOrd="0" destOrd="0" presId="urn:microsoft.com/office/officeart/2005/8/layout/lProcess3"/>
    <dgm:cxn modelId="{5323C178-BABB-4533-ACE2-7ED894CEFC54}" type="presOf" srcId="{212CCBCD-C531-4060-A166-D68B1E838BEC}" destId="{285528A5-2440-43E2-B733-B246638E1830}" srcOrd="0" destOrd="0" presId="urn:microsoft.com/office/officeart/2005/8/layout/lProcess3"/>
    <dgm:cxn modelId="{BBF8710F-6944-45DD-83C4-7F5B11AEA42B}" srcId="{DA4AE808-47F9-45CF-9F21-6B10C2DB1150}" destId="{BEB2909C-0136-45B8-BB85-8F146B0C2B3C}" srcOrd="1" destOrd="0" parTransId="{7E314BBE-91CB-42D9-BA1E-BE09DD4C46F6}" sibTransId="{C89990AE-71AA-4D12-8537-608251D213C0}"/>
    <dgm:cxn modelId="{43B71227-4EB9-4D7B-8AA2-C1749DB5769C}" srcId="{56226E11-3671-44FB-A26F-89600FCC386C}" destId="{A9906721-2DEB-4AD5-BCD9-53A7B3DF03FE}" srcOrd="0" destOrd="0" parTransId="{40BDFBCF-0F9C-4D00-914E-FFFC7A2D956C}" sibTransId="{76BDE5FD-7014-4D8C-B9D9-2A3F5AFDCB1D}"/>
    <dgm:cxn modelId="{3D302A04-91DD-4DA4-A1F2-470D82F5389B}" srcId="{DA4AE808-47F9-45CF-9F21-6B10C2DB1150}" destId="{56226E11-3671-44FB-A26F-89600FCC386C}" srcOrd="0" destOrd="0" parTransId="{795573D7-E53E-4D34-874E-57B6519D492A}" sibTransId="{96080D5C-CE6E-40BF-98E0-E0E62F4B5A77}"/>
    <dgm:cxn modelId="{231EEF03-7BB2-4E25-B88F-E0EAF1679017}" type="presOf" srcId="{4B109039-1D9F-4EAF-8889-CBD200F73D5C}" destId="{92B6493B-09D3-4FCD-8217-19F1AAEA0D5C}" srcOrd="0" destOrd="0" presId="urn:microsoft.com/office/officeart/2005/8/layout/lProcess3"/>
    <dgm:cxn modelId="{E271EBBA-D54C-4A0B-A025-27B441EA20AF}" srcId="{4B109039-1D9F-4EAF-8889-CBD200F73D5C}" destId="{9E5A233C-05A2-44BC-9DEE-CDCAF6CA67B5}" srcOrd="1" destOrd="0" parTransId="{1F3C4DFE-F2DE-4E7A-B42A-ACBAC69997A7}" sibTransId="{4B03BCF4-254C-4760-AB73-7B9A326ECAAA}"/>
    <dgm:cxn modelId="{46B854B7-DFF2-4B70-B742-9D0F19FA5327}" type="presParOf" srcId="{AF51DA9E-1ACD-4243-9321-FCC1E833C6CB}" destId="{E944B56A-0D14-4E8B-B04A-E00674D732C9}" srcOrd="0" destOrd="0" presId="urn:microsoft.com/office/officeart/2005/8/layout/lProcess3"/>
    <dgm:cxn modelId="{E26216E2-1FAA-4193-9067-C0BB1D66014C}" type="presParOf" srcId="{E944B56A-0D14-4E8B-B04A-E00674D732C9}" destId="{43F64BB8-CDCD-4C7D-A3E5-6C118872DC0C}" srcOrd="0" destOrd="0" presId="urn:microsoft.com/office/officeart/2005/8/layout/lProcess3"/>
    <dgm:cxn modelId="{D3774503-A37A-4FD6-9E15-89BA07D39D97}" type="presParOf" srcId="{E944B56A-0D14-4E8B-B04A-E00674D732C9}" destId="{9EEACE68-AFC0-436E-BEE5-AF0CA563253D}" srcOrd="1" destOrd="0" presId="urn:microsoft.com/office/officeart/2005/8/layout/lProcess3"/>
    <dgm:cxn modelId="{60A1001A-A11A-40C7-A092-741C61034897}" type="presParOf" srcId="{E944B56A-0D14-4E8B-B04A-E00674D732C9}" destId="{DFBB14E4-93AD-455B-902D-2B33BCBEBBB9}" srcOrd="2" destOrd="0" presId="urn:microsoft.com/office/officeart/2005/8/layout/lProcess3"/>
    <dgm:cxn modelId="{57F4CE5D-CA8C-45B7-AC30-BF3BBBF2FF18}" type="presParOf" srcId="{E944B56A-0D14-4E8B-B04A-E00674D732C9}" destId="{6F8EB832-99F3-45BB-AB28-60BF03DF4E5C}" srcOrd="3" destOrd="0" presId="urn:microsoft.com/office/officeart/2005/8/layout/lProcess3"/>
    <dgm:cxn modelId="{C9A323A1-8DA2-4C1F-95DA-C24C66322F2D}" type="presParOf" srcId="{E944B56A-0D14-4E8B-B04A-E00674D732C9}" destId="{F9885395-D970-4B5A-827F-D9BB143071AA}" srcOrd="4" destOrd="0" presId="urn:microsoft.com/office/officeart/2005/8/layout/lProcess3"/>
    <dgm:cxn modelId="{FA890953-FD66-4470-9534-A86D05CC2611}" type="presParOf" srcId="{AF51DA9E-1ACD-4243-9321-FCC1E833C6CB}" destId="{511D2DFA-C2DB-48CC-A349-61C4BBDA6E4D}" srcOrd="1" destOrd="0" presId="urn:microsoft.com/office/officeart/2005/8/layout/lProcess3"/>
    <dgm:cxn modelId="{35532140-C946-47CE-8E2E-38070731FAA3}" type="presParOf" srcId="{AF51DA9E-1ACD-4243-9321-FCC1E833C6CB}" destId="{57ECCEED-1401-47FE-BD13-6D2E91B8EBE9}" srcOrd="2" destOrd="0" presId="urn:microsoft.com/office/officeart/2005/8/layout/lProcess3"/>
    <dgm:cxn modelId="{34BBCB76-8741-4978-A4B7-8F72EAA5FAA6}" type="presParOf" srcId="{57ECCEED-1401-47FE-BD13-6D2E91B8EBE9}" destId="{80B902D5-2C5A-4BD3-B4E6-E3D11D81816E}" srcOrd="0" destOrd="0" presId="urn:microsoft.com/office/officeart/2005/8/layout/lProcess3"/>
    <dgm:cxn modelId="{26933FF0-10DC-4890-A511-D44E5EA0C5CB}" type="presParOf" srcId="{57ECCEED-1401-47FE-BD13-6D2E91B8EBE9}" destId="{FDD24FD6-34E3-4E91-900A-5ACD8185ECEB}" srcOrd="1" destOrd="0" presId="urn:microsoft.com/office/officeart/2005/8/layout/lProcess3"/>
    <dgm:cxn modelId="{015821A9-4077-4683-AEDF-85EA961785CE}" type="presParOf" srcId="{57ECCEED-1401-47FE-BD13-6D2E91B8EBE9}" destId="{285528A5-2440-43E2-B733-B246638E1830}" srcOrd="2" destOrd="0" presId="urn:microsoft.com/office/officeart/2005/8/layout/lProcess3"/>
    <dgm:cxn modelId="{284BE71F-0242-482F-9CE1-F7084E62CADB}" type="presParOf" srcId="{57ECCEED-1401-47FE-BD13-6D2E91B8EBE9}" destId="{1C04AA78-3509-4678-A632-F833322F2D9A}" srcOrd="3" destOrd="0" presId="urn:microsoft.com/office/officeart/2005/8/layout/lProcess3"/>
    <dgm:cxn modelId="{D928FD4D-8306-498D-AA5A-051781D52134}" type="presParOf" srcId="{57ECCEED-1401-47FE-BD13-6D2E91B8EBE9}" destId="{2C405A29-78F0-4019-A7CF-C544353F96FB}" srcOrd="4" destOrd="0" presId="urn:microsoft.com/office/officeart/2005/8/layout/lProcess3"/>
    <dgm:cxn modelId="{5B413C10-6390-454E-8E02-2A5D5D4D5213}" type="presParOf" srcId="{AF51DA9E-1ACD-4243-9321-FCC1E833C6CB}" destId="{73ED0F75-97C3-4531-9657-17BBE3FA6E10}" srcOrd="3" destOrd="0" presId="urn:microsoft.com/office/officeart/2005/8/layout/lProcess3"/>
    <dgm:cxn modelId="{D4013640-C5D2-4095-9A14-AAF530EF08E2}" type="presParOf" srcId="{AF51DA9E-1ACD-4243-9321-FCC1E833C6CB}" destId="{C482E688-CD79-44A5-9B93-B3AAD6859ADC}" srcOrd="4" destOrd="0" presId="urn:microsoft.com/office/officeart/2005/8/layout/lProcess3"/>
    <dgm:cxn modelId="{EE7F9978-82FD-4939-B006-CC3E9C6F76DA}" type="presParOf" srcId="{C482E688-CD79-44A5-9B93-B3AAD6859ADC}" destId="{92B6493B-09D3-4FCD-8217-19F1AAEA0D5C}" srcOrd="0" destOrd="0" presId="urn:microsoft.com/office/officeart/2005/8/layout/lProcess3"/>
    <dgm:cxn modelId="{F58052C1-34BD-4CB0-B941-8E9EF5708AA2}" type="presParOf" srcId="{C482E688-CD79-44A5-9B93-B3AAD6859ADC}" destId="{0F568012-81E5-44B6-A9D9-0DEC1B931256}" srcOrd="1" destOrd="0" presId="urn:microsoft.com/office/officeart/2005/8/layout/lProcess3"/>
    <dgm:cxn modelId="{C5AEA4B7-D683-4A98-B32F-0784C84F3E40}" type="presParOf" srcId="{C482E688-CD79-44A5-9B93-B3AAD6859ADC}" destId="{9A3D3EE7-2940-420B-8AC2-69E51CE2CC2C}" srcOrd="2" destOrd="0" presId="urn:microsoft.com/office/officeart/2005/8/layout/lProcess3"/>
    <dgm:cxn modelId="{76EB3DCA-0B9C-4CAA-B18A-B4F932B02867}" type="presParOf" srcId="{C482E688-CD79-44A5-9B93-B3AAD6859ADC}" destId="{EC8C3758-B366-4C30-9A4B-8976CDEEA375}" srcOrd="3" destOrd="0" presId="urn:microsoft.com/office/officeart/2005/8/layout/lProcess3"/>
    <dgm:cxn modelId="{4E734CB8-BC0F-407C-A0B5-989437000C7D}" type="presParOf" srcId="{C482E688-CD79-44A5-9B93-B3AAD6859ADC}" destId="{75580EDE-DBA1-4845-A55E-53496278A49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F64BB8-CDCD-4C7D-A3E5-6C118872DC0C}">
      <dsp:nvSpPr>
        <dsp:cNvPr id="0" name=""/>
        <dsp:cNvSpPr/>
      </dsp:nvSpPr>
      <dsp:spPr>
        <a:xfrm>
          <a:off x="47383" y="552"/>
          <a:ext cx="3483913" cy="13935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Create Class Kernel</a:t>
          </a:r>
          <a:endParaRPr lang="en-US" sz="2900" kern="1200" dirty="0"/>
        </a:p>
      </dsp:txBody>
      <dsp:txXfrm>
        <a:off x="47383" y="552"/>
        <a:ext cx="3483913" cy="1393565"/>
      </dsp:txXfrm>
    </dsp:sp>
    <dsp:sp modelId="{DFBB14E4-93AD-455B-902D-2B33BCBEBBB9}">
      <dsp:nvSpPr>
        <dsp:cNvPr id="0" name=""/>
        <dsp:cNvSpPr/>
      </dsp:nvSpPr>
      <dsp:spPr>
        <a:xfrm>
          <a:off x="3078388" y="119005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 Points</a:t>
          </a:r>
          <a:endParaRPr lang="en-US" sz="2100" kern="1200" dirty="0"/>
        </a:p>
      </dsp:txBody>
      <dsp:txXfrm>
        <a:off x="3078388" y="119005"/>
        <a:ext cx="2891648" cy="1156659"/>
      </dsp:txXfrm>
    </dsp:sp>
    <dsp:sp modelId="{F9885395-D970-4B5A-827F-D9BB143071AA}">
      <dsp:nvSpPr>
        <dsp:cNvPr id="0" name=""/>
        <dsp:cNvSpPr/>
      </dsp:nvSpPr>
      <dsp:spPr>
        <a:xfrm>
          <a:off x="5565206" y="119005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Bandwidth and Resolution</a:t>
          </a:r>
          <a:endParaRPr lang="en-US" sz="2100" kern="1200" dirty="0"/>
        </a:p>
      </dsp:txBody>
      <dsp:txXfrm>
        <a:off x="5565206" y="119005"/>
        <a:ext cx="2891648" cy="1156659"/>
      </dsp:txXfrm>
    </dsp:sp>
    <dsp:sp modelId="{80B902D5-2C5A-4BD3-B4E6-E3D11D81816E}">
      <dsp:nvSpPr>
        <dsp:cNvPr id="0" name=""/>
        <dsp:cNvSpPr/>
      </dsp:nvSpPr>
      <dsp:spPr>
        <a:xfrm>
          <a:off x="47383" y="1589217"/>
          <a:ext cx="3483913" cy="13935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Function: </a:t>
          </a:r>
          <a:r>
            <a:rPr lang="en-US" sz="2900" kern="1200" dirty="0" err="1" smtClean="0"/>
            <a:t>preplists</a:t>
          </a:r>
          <a:r>
            <a:rPr lang="en-US" sz="2900" kern="1200" dirty="0" smtClean="0"/>
            <a:t> </a:t>
          </a:r>
          <a:endParaRPr lang="en-US" sz="2900" kern="1200" dirty="0"/>
        </a:p>
      </dsp:txBody>
      <dsp:txXfrm>
        <a:off x="47383" y="1589217"/>
        <a:ext cx="3483913" cy="1393565"/>
      </dsp:txXfrm>
    </dsp:sp>
    <dsp:sp modelId="{285528A5-2440-43E2-B733-B246638E1830}">
      <dsp:nvSpPr>
        <dsp:cNvPr id="0" name=""/>
        <dsp:cNvSpPr/>
      </dsp:nvSpPr>
      <dsp:spPr>
        <a:xfrm>
          <a:off x="3078388" y="1707670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 Input Observation Points</a:t>
          </a:r>
          <a:endParaRPr lang="en-US" sz="2100" kern="1200" dirty="0"/>
        </a:p>
      </dsp:txBody>
      <dsp:txXfrm>
        <a:off x="3078388" y="1707670"/>
        <a:ext cx="2891648" cy="1156659"/>
      </dsp:txXfrm>
    </dsp:sp>
    <dsp:sp modelId="{2C405A29-78F0-4019-A7CF-C544353F96FB}">
      <dsp:nvSpPr>
        <dsp:cNvPr id="0" name=""/>
        <dsp:cNvSpPr/>
      </dsp:nvSpPr>
      <dsp:spPr>
        <a:xfrm>
          <a:off x="5565206" y="1707670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 Output Grid Points</a:t>
          </a:r>
          <a:endParaRPr lang="en-US" sz="2100" kern="1200" dirty="0"/>
        </a:p>
      </dsp:txBody>
      <dsp:txXfrm>
        <a:off x="5565206" y="1707670"/>
        <a:ext cx="2891648" cy="1156659"/>
      </dsp:txXfrm>
    </dsp:sp>
    <dsp:sp modelId="{92B6493B-09D3-4FCD-8217-19F1AAEA0D5C}">
      <dsp:nvSpPr>
        <dsp:cNvPr id="0" name=""/>
        <dsp:cNvSpPr/>
      </dsp:nvSpPr>
      <dsp:spPr>
        <a:xfrm>
          <a:off x="47383" y="3177881"/>
          <a:ext cx="3483913" cy="13935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Choose your Calculation Function</a:t>
          </a:r>
          <a:endParaRPr lang="en-US" sz="2900" kern="1200" dirty="0"/>
        </a:p>
      </dsp:txBody>
      <dsp:txXfrm>
        <a:off x="47383" y="3177881"/>
        <a:ext cx="3483913" cy="1393565"/>
      </dsp:txXfrm>
    </dsp:sp>
    <dsp:sp modelId="{9A3D3EE7-2940-420B-8AC2-69E51CE2CC2C}">
      <dsp:nvSpPr>
        <dsp:cNvPr id="0" name=""/>
        <dsp:cNvSpPr/>
      </dsp:nvSpPr>
      <dsp:spPr>
        <a:xfrm>
          <a:off x="3078388" y="3296335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Create Kernel Values for Points in Grid</a:t>
          </a:r>
          <a:endParaRPr lang="en-US" sz="2100" kern="1200" dirty="0"/>
        </a:p>
      </dsp:txBody>
      <dsp:txXfrm>
        <a:off x="3078388" y="3296335"/>
        <a:ext cx="2891648" cy="1156659"/>
      </dsp:txXfrm>
    </dsp:sp>
    <dsp:sp modelId="{75580EDE-DBA1-4845-A55E-53496278A49C}">
      <dsp:nvSpPr>
        <dsp:cNvPr id="0" name=""/>
        <dsp:cNvSpPr/>
      </dsp:nvSpPr>
      <dsp:spPr>
        <a:xfrm>
          <a:off x="5565206" y="3296335"/>
          <a:ext cx="2891648" cy="115665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Create Kernel Values for a Specific Point</a:t>
          </a:r>
          <a:endParaRPr lang="en-US" sz="2100" kern="1200" dirty="0"/>
        </a:p>
      </dsp:txBody>
      <dsp:txXfrm>
        <a:off x="5565206" y="3296335"/>
        <a:ext cx="2891648" cy="115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12/5/2011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1113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JENNIFER CARLSON</a:t>
            </a:r>
          </a:p>
          <a:p>
            <a:r>
              <a:rPr lang="en-US" dirty="0" smtClean="0"/>
              <a:t>SCOTT KELLEY</a:t>
            </a:r>
          </a:p>
          <a:p>
            <a:r>
              <a:rPr lang="en-US" dirty="0" smtClean="0"/>
              <a:t>AL TAFOLLA</a:t>
            </a:r>
          </a:p>
          <a:p>
            <a:r>
              <a:rPr lang="en-US" dirty="0" smtClean="0"/>
              <a:t>ELLIE VOLOSIN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GPH 598: GEOCOMPUTATION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FALL 2011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825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 never sees this function</a:t>
            </a:r>
          </a:p>
          <a:p>
            <a:r>
              <a:rPr lang="en-US" dirty="0" smtClean="0"/>
              <a:t>For now only includes Gaussian, Triangular, and </a:t>
            </a:r>
            <a:r>
              <a:rPr lang="en-US" dirty="0" err="1" smtClean="0"/>
              <a:t>Unifrom</a:t>
            </a:r>
            <a:r>
              <a:rPr lang="en-US" dirty="0" smtClean="0"/>
              <a:t> methods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calculation (mu, xi, sig, method)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if method is Gaussian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run the </a:t>
            </a:r>
            <a:r>
              <a:rPr lang="en-US" dirty="0" smtClean="0"/>
              <a:t>G</a:t>
            </a:r>
            <a:r>
              <a:rPr lang="en-US" dirty="0" smtClean="0"/>
              <a:t>aussian calculation for given inputs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method is Triangular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is the grid point within the bandwidth?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 run the triangular calculation for given inputs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elif</a:t>
            </a:r>
            <a:r>
              <a:rPr lang="en-US" dirty="0" smtClean="0"/>
              <a:t> method is </a:t>
            </a:r>
            <a:r>
              <a:rPr lang="en-US" dirty="0" err="1" smtClean="0"/>
              <a:t>Unifrom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is the grid point within the bandwidth?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 run the uniform calculation for given inputs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“grid” functions are available to run on a variable k that is class Kernel:</a:t>
            </a:r>
          </a:p>
          <a:p>
            <a:pPr lvl="1"/>
            <a:r>
              <a:rPr lang="en-US" dirty="0" err="1" smtClean="0"/>
              <a:t>k.gaussian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k.triangular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k.uniform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Three “point” functions are also available</a:t>
            </a:r>
          </a:p>
          <a:p>
            <a:pPr lvl="1"/>
            <a:r>
              <a:rPr lang="en-US" dirty="0" err="1" smtClean="0"/>
              <a:t>k.gaussian_point</a:t>
            </a:r>
            <a:r>
              <a:rPr lang="en-US" dirty="0" smtClean="0"/>
              <a:t> </a:t>
            </a:r>
            <a:r>
              <a:rPr lang="en-US" dirty="0" smtClean="0"/>
              <a:t>(x-value, y-value)</a:t>
            </a:r>
          </a:p>
          <a:p>
            <a:pPr lvl="1"/>
            <a:r>
              <a:rPr lang="en-US" dirty="0" err="1" smtClean="0"/>
              <a:t>k.triangular_point</a:t>
            </a:r>
            <a:r>
              <a:rPr lang="en-US" dirty="0" smtClean="0"/>
              <a:t> (x-value, y-value)</a:t>
            </a:r>
          </a:p>
          <a:p>
            <a:pPr lvl="1"/>
            <a:r>
              <a:rPr lang="en-US" dirty="0" err="1" smtClean="0"/>
              <a:t>k.uniform_point</a:t>
            </a:r>
            <a:r>
              <a:rPr lang="en-US" dirty="0" smtClean="0"/>
              <a:t> (x-value, y-value)</a:t>
            </a:r>
          </a:p>
          <a:p>
            <a:r>
              <a:rPr lang="en-US" dirty="0" smtClean="0"/>
              <a:t>The point functions require the user to enter the x and y values while the grid functions simply use the inputs from the Kernel class definition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FUNCTION FLOW</a:t>
            </a:r>
            <a:endParaRPr lang="en-US" dirty="0"/>
          </a:p>
        </p:txBody>
      </p:sp>
      <p:pic>
        <p:nvPicPr>
          <p:cNvPr id="4" name="Content Placeholder 3" descr="Grid_Flow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7694" y="1278612"/>
            <a:ext cx="4076618" cy="54864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using the grid functions there are two for loops</a:t>
            </a:r>
          </a:p>
          <a:p>
            <a:pPr lvl="1"/>
            <a:r>
              <a:rPr lang="en-US" dirty="0" smtClean="0"/>
              <a:t>One for loop cycles through output grid points</a:t>
            </a:r>
          </a:p>
          <a:p>
            <a:pPr lvl="1"/>
            <a:r>
              <a:rPr lang="en-US" dirty="0" smtClean="0"/>
              <a:t>An inner for loop cycles through input observation points</a:t>
            </a:r>
          </a:p>
          <a:p>
            <a:r>
              <a:rPr lang="en-US" dirty="0" smtClean="0"/>
              <a:t>When using the point functions there is only one for loop</a:t>
            </a:r>
          </a:p>
          <a:p>
            <a:pPr lvl="1"/>
            <a:r>
              <a:rPr lang="en-US" dirty="0" smtClean="0"/>
              <a:t>Loops through the input observation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792" y="3614022"/>
            <a:ext cx="3530538" cy="2699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0533" y="1461675"/>
            <a:ext cx="5007373" cy="27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2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</a:p>
          <a:p>
            <a:endParaRPr lang="en-US" dirty="0"/>
          </a:p>
        </p:txBody>
      </p:sp>
      <p:pic>
        <p:nvPicPr>
          <p:cNvPr id="4" name="Picture 3" descr="KERNEL_EXAMPL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2834" y="1942418"/>
            <a:ext cx="4926793" cy="33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9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CENTRALIZING</a:t>
            </a:r>
          </a:p>
          <a:p>
            <a:pPr lvl="1"/>
            <a:r>
              <a:rPr lang="en-US" dirty="0" err="1" smtClean="0"/>
              <a:t>PySAL</a:t>
            </a:r>
            <a:r>
              <a:rPr lang="en-US" dirty="0" smtClean="0"/>
              <a:t> and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7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 of kernel calculations</a:t>
            </a:r>
          </a:p>
          <a:p>
            <a:pPr lvl="1"/>
            <a:r>
              <a:rPr lang="en-US" dirty="0" smtClean="0"/>
              <a:t>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880" y="2754873"/>
            <a:ext cx="3546564" cy="28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EQUATION TABLE</a:t>
            </a:r>
          </a:p>
          <a:p>
            <a:pPr lvl="1"/>
            <a:r>
              <a:rPr lang="en-US" dirty="0" smtClean="0"/>
              <a:t>GAUSSIAN, TRIANGULAR, UNIFORM</a:t>
            </a:r>
          </a:p>
          <a:p>
            <a:pPr lvl="1"/>
            <a:r>
              <a:rPr lang="en-US" dirty="0" smtClean="0"/>
              <a:t>Equations + </a:t>
            </a:r>
            <a:r>
              <a:rPr lang="en-US" smtClean="0"/>
              <a:t>Image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1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 IMAGES</a:t>
            </a:r>
            <a:endParaRPr lang="en-US" dirty="0"/>
          </a:p>
        </p:txBody>
      </p:sp>
      <p:pic>
        <p:nvPicPr>
          <p:cNvPr id="4" name="Content Placeholder 3" descr="Kernel_Im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2016559"/>
            <a:ext cx="8504238" cy="3593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02"/>
          <a:stretch/>
        </p:blipFill>
        <p:spPr>
          <a:xfrm>
            <a:off x="4678206" y="1937327"/>
            <a:ext cx="3657600" cy="3332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43540"/>
            <a:ext cx="8503920" cy="4157103"/>
          </a:xfrm>
        </p:spPr>
        <p:txBody>
          <a:bodyPr/>
          <a:lstStyle/>
          <a:p>
            <a:r>
              <a:rPr lang="en-US" b="1" dirty="0" smtClean="0"/>
              <a:t>IN</a:t>
            </a:r>
            <a:r>
              <a:rPr lang="en-US" dirty="0" smtClean="0"/>
              <a:t>: List </a:t>
            </a:r>
            <a:r>
              <a:rPr lang="en-US" sz="2100" dirty="0" smtClean="0"/>
              <a:t>(x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,y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,x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,y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,…</a:t>
            </a:r>
            <a:r>
              <a:rPr lang="en-US" sz="2100" dirty="0" err="1" smtClean="0"/>
              <a:t>x</a:t>
            </a:r>
            <a:r>
              <a:rPr lang="en-US" sz="2100" baseline="-25000" dirty="0" err="1" smtClean="0"/>
              <a:t>n</a:t>
            </a:r>
            <a:r>
              <a:rPr lang="en-US" sz="2100" dirty="0" err="1" smtClean="0"/>
              <a:t>,y</a:t>
            </a:r>
            <a:r>
              <a:rPr lang="en-US" sz="2100" baseline="-25000" dirty="0" err="1" smtClean="0"/>
              <a:t>n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b="1" dirty="0" smtClean="0"/>
              <a:t>OUT</a:t>
            </a:r>
            <a:r>
              <a:rPr lang="en-US" dirty="0" smtClean="0"/>
              <a:t>: Kernel value</a:t>
            </a:r>
          </a:p>
          <a:p>
            <a:pPr lvl="1"/>
            <a:r>
              <a:rPr lang="en-US" dirty="0" smtClean="0"/>
              <a:t>Throughout AOI - Matrix</a:t>
            </a:r>
          </a:p>
          <a:p>
            <a:pPr lvl="2"/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….x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user-specified point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</a:t>
            </a:r>
            <a:r>
              <a:rPr lang="en-US" b="1" dirty="0" err="1" smtClean="0"/>
              <a:t>z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04509" y="2031996"/>
            <a:ext cx="3283531" cy="2821715"/>
            <a:chOff x="4904509" y="2031996"/>
            <a:chExt cx="3283531" cy="282171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904509" y="2281382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920182" y="2646218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>
              <a:off x="5597237" y="4719782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5560295" y="2165925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04509" y="2031996"/>
            <a:ext cx="3283531" cy="2821715"/>
            <a:chOff x="4904509" y="2031996"/>
            <a:chExt cx="3283531" cy="28217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904509" y="2031996"/>
              <a:ext cx="3283531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04509" y="4853711"/>
              <a:ext cx="3283531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06820" y="2031998"/>
              <a:ext cx="0" cy="2821713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185732" y="2031998"/>
              <a:ext cx="0" cy="2821713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904508" y="2031996"/>
            <a:ext cx="3295096" cy="2830976"/>
            <a:chOff x="4904508" y="2031996"/>
            <a:chExt cx="3295096" cy="2830976"/>
          </a:xfrm>
        </p:grpSpPr>
        <p:grpSp>
          <p:nvGrpSpPr>
            <p:cNvPr id="44" name="Group 43"/>
            <p:cNvGrpSpPr/>
            <p:nvPr/>
          </p:nvGrpSpPr>
          <p:grpSpPr>
            <a:xfrm>
              <a:off x="5112326" y="2031996"/>
              <a:ext cx="2854037" cy="2830976"/>
              <a:chOff x="5112326" y="2031996"/>
              <a:chExt cx="2854037" cy="283097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112326" y="2031996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20145" y="2031998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518727" y="2041245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29210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7307" y="2036633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897415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086759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28071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7929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668642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871830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065770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18399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35455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966363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4904509" y="2202869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09133" y="2355269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13757" y="2516905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18381" y="2669305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13769" y="2840177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09145" y="3001813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13769" y="3200397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09157" y="3398973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04508" y="358486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09132" y="3764972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913756" y="39358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18380" y="40882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13768" y="4277588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909144" y="443922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913768" y="46470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7716983" y="2646217"/>
            <a:ext cx="140852" cy="13854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4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FLOW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187</TotalTime>
  <Words>282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Kernel Density Estimation in Python</vt:lpstr>
      <vt:lpstr>INTRODUCTION</vt:lpstr>
      <vt:lpstr>INTRODUCTION</vt:lpstr>
      <vt:lpstr>INTRODUCTION</vt:lpstr>
      <vt:lpstr>KERNEL CALCULATIONS</vt:lpstr>
      <vt:lpstr>KERNEL CALCULATIONS</vt:lpstr>
      <vt:lpstr>KERNEL CALCULATION IMAGES</vt:lpstr>
      <vt:lpstr>INPUTS AND OUTPUTS</vt:lpstr>
      <vt:lpstr>PROGRAMMING FLOW CHART</vt:lpstr>
      <vt:lpstr>CALCULATION FUNCTION</vt:lpstr>
      <vt:lpstr>KERNEL DENSITY FUNCTIONS</vt:lpstr>
      <vt:lpstr>METHOD FUNCTION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Density Estimation in Python</dc:title>
  <dc:creator>Scott Kelley</dc:creator>
  <cp:lastModifiedBy>sziems</cp:lastModifiedBy>
  <cp:revision>12</cp:revision>
  <dcterms:created xsi:type="dcterms:W3CDTF">2011-12-01T16:59:37Z</dcterms:created>
  <dcterms:modified xsi:type="dcterms:W3CDTF">2011-12-05T18:08:52Z</dcterms:modified>
</cp:coreProperties>
</file>