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0" r:id="rId2"/>
    <p:sldId id="140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5118"/>
  </p:normalViewPr>
  <p:slideViewPr>
    <p:cSldViewPr snapToGrid="0" snapToObjects="1">
      <p:cViewPr varScale="1">
        <p:scale>
          <a:sx n="115" d="100"/>
          <a:sy n="115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D864-756E-294A-9274-A246AC7CF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FAF6-B30A-014F-B1EC-4E95DC79C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33637-E6D8-AE46-A106-4409B0C8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4C50-C6AA-5541-9DE4-2EECD839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20F4-A473-B443-B7BB-447E58C9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44FF-519A-7444-8B6D-90C2F28D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06706-6488-AE4E-B27B-CA7E63CE1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1514-9378-E747-A38F-650A0928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2A71-FDD1-5749-A640-E327786A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E1EC-262F-284F-AA42-F22B4ED4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4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2B948-E658-1C4C-96E8-F768C05C8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E03DF-04E5-214E-95D9-03A12243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714D-E9E0-5D4E-A118-1DB98337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B145E-2DE1-0145-946A-A64833A8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7E00-4167-B84F-92B1-BE8EFBDA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8C23-D8BB-EF4E-BC98-CE807D2F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A30BA-B8AF-6149-AAC5-23A94F9D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8726-745E-D94C-9C95-0D39F3C0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D531B-7562-BE49-87E7-BD89B8A5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20414-9421-1745-984F-38E3A20E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7CBA-0CDB-F24D-806D-A79DD48A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7DBAD-D071-464E-A165-75FBB1BF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4A1F-30BC-A74C-88E8-2ED2BC44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127F-5147-2B45-BEF6-C696C944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EE1AE-1041-2A48-BD6F-61CBCEB7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2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459B-35F3-F641-B798-F93A4602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BC19-045C-7549-88A3-7929A14B4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FC2C3-04F9-1B48-AFCC-AB79A0CE4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0E54A-89EC-A642-AF07-5304CDC9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39DD-0046-4646-9237-E5DDF10E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06723-61E1-D847-97CE-8E87D8CC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FC4C-03C8-904C-84F3-A7ADC81D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9133-6B1B-8248-BF17-B66389D9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C6DF7-C5E2-F149-8D31-0B2D0092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79760-A3FA-F544-A57C-F1804E579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2D6E1-584D-0A43-97E0-E8A09151E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EB47E-474E-734A-958D-87F960449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B0018-3202-7042-9E6D-0582C2F9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51A83-EB48-064A-B11C-1BA6E4FA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5291-E610-7144-A8F2-D844DE70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49181-929B-064A-829D-2F8DD9A8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1F043-096C-7B4F-8C6C-978913A6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C153E-0165-4245-B78D-E66E869B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9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5DCC-1919-0940-BEBF-F21952FA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3861E-2FC8-504E-BB01-6A599C95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8742-0251-8444-BC56-D0D1E46A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ED7E-9EDB-5C46-8858-DEE9375D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C7DAC-9557-314B-BA41-4B79E72B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2D2FF-3B5C-834B-9E2C-14C47DF08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44D1-C13A-6B48-BE9F-D1B0C838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CAB51-BC49-4B45-B087-5C8F019D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15951-9119-7540-8259-74711C6D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8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0A9A-EA65-DF46-9B2C-5C69EBE3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6C7C4-E8E3-A14C-9E5F-89D492168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9CE68-0122-F345-BBD7-5EF196088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DD6FB-E74C-0940-AA86-B56D3F0B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EEF0D-07D9-BD48-8BC7-7833AD22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7AFC8-8454-A447-B09F-C66C4860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7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D0E1C-CA47-874E-ABA2-9210587D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50CE-2BB2-0A42-9519-A523946E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C02D-7EEC-8F4A-B819-0E9A123AB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5F27-7CBA-4148-8EAE-D349692F26AB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669AB-47DA-EC4F-BF5E-1417291F0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16F2-62A4-3D48-87B1-AEB5D9C58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E2552-D951-484A-9D2D-59F80FBE1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21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38/s43588-024-00606-7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8F171B-94AA-F823-4D00-A5C61FEB0629}"/>
              </a:ext>
            </a:extLst>
          </p:cNvPr>
          <p:cNvGrpSpPr/>
          <p:nvPr/>
        </p:nvGrpSpPr>
        <p:grpSpPr>
          <a:xfrm>
            <a:off x="638242" y="182762"/>
            <a:ext cx="11209919" cy="5580197"/>
            <a:chOff x="537881" y="439240"/>
            <a:chExt cx="11209919" cy="55801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6F215C-ABF2-C746-A3F2-C9D5C1F1F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253" y="3178470"/>
              <a:ext cx="3581578" cy="28294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018FA8-E484-444B-9351-CE8B4FA13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806" y="439240"/>
              <a:ext cx="3581578" cy="251426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E7137B-8002-374D-8E76-DF336D6A4463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1434" y="462165"/>
              <a:ext cx="7406366" cy="5557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49565C-D8B3-7242-9CB6-042C8C441BB1}"/>
                </a:ext>
              </a:extLst>
            </p:cNvPr>
            <p:cNvSpPr txBox="1"/>
            <p:nvPr/>
          </p:nvSpPr>
          <p:spPr>
            <a:xfrm>
              <a:off x="537881" y="1768452"/>
              <a:ext cx="14558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3D 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PC Model 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1980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F406D6-1282-DC4E-8CF7-F7D14FAD3708}"/>
                </a:ext>
              </a:extLst>
            </p:cNvPr>
            <p:cNvSpPr txBox="1"/>
            <p:nvPr/>
          </p:nvSpPr>
          <p:spPr>
            <a:xfrm>
              <a:off x="586968" y="5497442"/>
              <a:ext cx="3378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Wire Frame Chicago 1983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A0B6BC-57FC-C248-9E22-9A1B067DB725}"/>
                </a:ext>
              </a:extLst>
            </p:cNvPr>
            <p:cNvSpPr txBox="1"/>
            <p:nvPr/>
          </p:nvSpPr>
          <p:spPr>
            <a:xfrm>
              <a:off x="4379257" y="493060"/>
              <a:ext cx="4753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Visualisation</a:t>
              </a:r>
              <a:r>
                <a:rPr lang="en-US" sz="2400" dirty="0">
                  <a:solidFill>
                    <a:schemeClr val="bg1"/>
                  </a:solidFill>
                </a:rPr>
                <a:t> of Central London 2005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3063085-A2B6-BCED-EFDD-66FF4CB19615}"/>
              </a:ext>
            </a:extLst>
          </p:cNvPr>
          <p:cNvSpPr txBox="1"/>
          <p:nvPr/>
        </p:nvSpPr>
        <p:spPr>
          <a:xfrm>
            <a:off x="585439" y="6016304"/>
            <a:ext cx="11190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Batty, M. (2024) Digital twins in city planning, </a:t>
            </a:r>
            <a:r>
              <a:rPr lang="en-US" sz="2000" b="1" dirty="0">
                <a:latin typeface="Century Gothic" panose="020B0502020202020204" pitchFamily="34" charset="0"/>
              </a:rPr>
              <a:t>Nature Computational Science, </a:t>
            </a:r>
            <a:r>
              <a:rPr lang="en-US" sz="2000" dirty="0">
                <a:latin typeface="Century Gothic" panose="020B0502020202020204" pitchFamily="34" charset="0"/>
              </a:rPr>
              <a:t>4, 192–199</a:t>
            </a:r>
          </a:p>
          <a:p>
            <a:pPr algn="ctr"/>
            <a:r>
              <a:rPr lang="en-US" sz="2000" dirty="0">
                <a:latin typeface="Century Gothic" panose="020B0502020202020204" pitchFamily="34" charset="0"/>
                <a:hlinkClick r:id="rId5"/>
              </a:rPr>
              <a:t>https://doi.org/10.1038/s43588-024-00606-7</a:t>
            </a:r>
            <a:r>
              <a:rPr lang="en-US" sz="2000" dirty="0">
                <a:latin typeface="Century Gothic" panose="020B0502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723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EAA377-31FD-4F41-BBEC-00E9398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293902"/>
            <a:ext cx="11631956" cy="60531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27D909-A027-7947-B9AA-A865E439DDDF}"/>
              </a:ext>
            </a:extLst>
          </p:cNvPr>
          <p:cNvSpPr/>
          <p:nvPr/>
        </p:nvSpPr>
        <p:spPr>
          <a:xfrm>
            <a:off x="1963270" y="578224"/>
            <a:ext cx="726141" cy="3258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758A0-2796-F940-868A-23C68D345B50}"/>
              </a:ext>
            </a:extLst>
          </p:cNvPr>
          <p:cNvSpPr txBox="1"/>
          <p:nvPr/>
        </p:nvSpPr>
        <p:spPr>
          <a:xfrm>
            <a:off x="1963270" y="393334"/>
            <a:ext cx="1694330" cy="584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A Digital Twin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for British Cities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AA690-77CC-7D44-9F3C-DD4514EF6ACD}"/>
              </a:ext>
            </a:extLst>
          </p:cNvPr>
          <p:cNvSpPr txBox="1"/>
          <p:nvPr/>
        </p:nvSpPr>
        <p:spPr>
          <a:xfrm>
            <a:off x="7007575" y="5573118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8FA6D-B5CD-D547-9278-7CBD970C336F}"/>
              </a:ext>
            </a:extLst>
          </p:cNvPr>
          <p:cNvSpPr txBox="1"/>
          <p:nvPr/>
        </p:nvSpPr>
        <p:spPr>
          <a:xfrm>
            <a:off x="351359" y="3320457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A1808-C377-D64A-8AD8-24544FE80B71}"/>
              </a:ext>
            </a:extLst>
          </p:cNvPr>
          <p:cNvSpPr txBox="1"/>
          <p:nvPr/>
        </p:nvSpPr>
        <p:spPr>
          <a:xfrm>
            <a:off x="7776097" y="393333"/>
            <a:ext cx="607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77D5E-B4BC-BD0B-DB21-E7C2FA3C4A4A}"/>
              </a:ext>
            </a:extLst>
          </p:cNvPr>
          <p:cNvSpPr txBox="1"/>
          <p:nvPr/>
        </p:nvSpPr>
        <p:spPr>
          <a:xfrm>
            <a:off x="10021884" y="411919"/>
            <a:ext cx="1694330" cy="584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Century Gothic" panose="020B0502020202020204" pitchFamily="34" charset="0"/>
              </a:rPr>
              <a:t>Average Work Flows</a:t>
            </a:r>
          </a:p>
        </p:txBody>
      </p:sp>
    </p:spTree>
    <p:extLst>
      <p:ext uri="{BB962C8B-B14F-4D97-AF65-F5344CB8AC3E}">
        <p14:creationId xmlns:p14="http://schemas.microsoft.com/office/powerpoint/2010/main" val="108581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Batty, Michael</dc:creator>
  <cp:lastModifiedBy>Batty, Michael</cp:lastModifiedBy>
  <cp:revision>4</cp:revision>
  <dcterms:created xsi:type="dcterms:W3CDTF">2023-11-12T12:34:05Z</dcterms:created>
  <dcterms:modified xsi:type="dcterms:W3CDTF">2024-08-22T08:57:27Z</dcterms:modified>
</cp:coreProperties>
</file>