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1" r:id="rId6"/>
    <p:sldId id="263" r:id="rId7"/>
    <p:sldId id="262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DA3A-D7E5-49FD-A006-63FC88727F84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61D7-54E0-485D-8748-35A1E9ABB7D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DA3A-D7E5-49FD-A006-63FC88727F84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61D7-54E0-485D-8748-35A1E9ABB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DA3A-D7E5-49FD-A006-63FC88727F84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61D7-54E0-485D-8748-35A1E9ABB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DA3A-D7E5-49FD-A006-63FC88727F84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61D7-54E0-485D-8748-35A1E9ABB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DA3A-D7E5-49FD-A006-63FC88727F84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61D7-54E0-485D-8748-35A1E9ABB7D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DA3A-D7E5-49FD-A006-63FC88727F84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61D7-54E0-485D-8748-35A1E9ABB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DA3A-D7E5-49FD-A006-63FC88727F84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61D7-54E0-485D-8748-35A1E9ABB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DA3A-D7E5-49FD-A006-63FC88727F84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61D7-54E0-485D-8748-35A1E9ABB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DA3A-D7E5-49FD-A006-63FC88727F84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61D7-54E0-485D-8748-35A1E9ABB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DA3A-D7E5-49FD-A006-63FC88727F84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61D7-54E0-485D-8748-35A1E9ABB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DA3A-D7E5-49FD-A006-63FC88727F84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73D61D7-54E0-485D-8748-35A1E9ABB7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90BDA3A-D7E5-49FD-A006-63FC88727F84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73D61D7-54E0-485D-8748-35A1E9ABB7D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1"/>
            <a:ext cx="7772400" cy="1771650"/>
          </a:xfrm>
        </p:spPr>
        <p:txBody>
          <a:bodyPr/>
          <a:lstStyle/>
          <a:p>
            <a:r>
              <a:rPr lang="en-US" dirty="0" smtClean="0"/>
              <a:t>Mental Health in Tech and its Cost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191000"/>
            <a:ext cx="7854696" cy="1780736"/>
          </a:xfrm>
        </p:spPr>
        <p:txBody>
          <a:bodyPr>
            <a:normAutofit/>
          </a:bodyPr>
          <a:lstStyle/>
          <a:p>
            <a:r>
              <a:rPr lang="en-US" dirty="0" smtClean="0"/>
              <a:t>Presentation and coding by:</a:t>
            </a:r>
          </a:p>
          <a:p>
            <a:r>
              <a:rPr lang="en-US" dirty="0" smtClean="0"/>
              <a:t>JR Costa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15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Mental Health is one of the least addressed issues</a:t>
            </a:r>
          </a:p>
          <a:p>
            <a:r>
              <a:rPr lang="en-US" dirty="0" smtClean="0"/>
              <a:t>Over 50% will suffer from Depression at some point in Life </a:t>
            </a:r>
          </a:p>
          <a:p>
            <a:r>
              <a:rPr lang="en-US" dirty="0" smtClean="0"/>
              <a:t>Tech can be isolating, non-social, and involves lots of staring at a screen which can exacerbate issues </a:t>
            </a:r>
          </a:p>
          <a:p>
            <a:r>
              <a:rPr lang="en-US" dirty="0" smtClean="0"/>
              <a:t>How much does this affect both the productivity and value of tech companies?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organize and clean all the Data together to find out what can be used.</a:t>
            </a:r>
          </a:p>
          <a:p>
            <a:r>
              <a:rPr lang="en-US" dirty="0" smtClean="0"/>
              <a:t>Each Data set involves different values and some involve all productivity in the US labor market. </a:t>
            </a:r>
          </a:p>
          <a:p>
            <a:r>
              <a:rPr lang="en-US" dirty="0" smtClean="0"/>
              <a:t>That means we will focus on the US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42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we need to find out some background info about each of the Data set.</a:t>
            </a:r>
          </a:p>
          <a:p>
            <a:r>
              <a:rPr lang="en-US" dirty="0" smtClean="0"/>
              <a:t>For the mental health files we need to look at the demographic data, how often it affects their work, where they are, and work conditions</a:t>
            </a:r>
          </a:p>
          <a:p>
            <a:r>
              <a:rPr lang="en-US" dirty="0" smtClean="0"/>
              <a:t>For the US labor data we need to look at the productivity in  tech and the change in the years of production</a:t>
            </a:r>
          </a:p>
          <a:p>
            <a:r>
              <a:rPr lang="en-US" dirty="0" smtClean="0"/>
              <a:t>For the global productivity data we need to find the productivity per hour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9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also analyze the tech and reporting data in order to find out how likely someone is to have a health issue and the odds that it will affect their work </a:t>
            </a:r>
          </a:p>
          <a:p>
            <a:r>
              <a:rPr lang="en-US" dirty="0" smtClean="0"/>
              <a:t>Also we will find the highest causes for the mental health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06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Margins of Error and Further </a:t>
            </a:r>
            <a:r>
              <a:rPr lang="en-US" dirty="0"/>
              <a:t>S</a:t>
            </a:r>
            <a:r>
              <a:rPr lang="en-US" dirty="0" smtClean="0"/>
              <a:t>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with all self reporting data reporting bias can factor in as people do not want to admit issues they have or how much it affects them</a:t>
            </a:r>
          </a:p>
          <a:p>
            <a:r>
              <a:rPr lang="en-US" dirty="0" smtClean="0"/>
              <a:t>Codifying any reporting data can have issues in the integer values and can either cause over or underestimation</a:t>
            </a:r>
          </a:p>
          <a:p>
            <a:r>
              <a:rPr lang="en-US" dirty="0" smtClean="0"/>
              <a:t>Some areas of further study would be to look at global data as a whole to get a more comprehensive data and with the productivity data find other industry reports on mental health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00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 have seen the rate of mental health is very prevalent</a:t>
            </a:r>
          </a:p>
          <a:p>
            <a:r>
              <a:rPr lang="en-US" dirty="0" smtClean="0"/>
              <a:t>The most common factors affecting mental health are </a:t>
            </a:r>
          </a:p>
          <a:p>
            <a:r>
              <a:rPr lang="en-US" dirty="0" smtClean="0"/>
              <a:t>It seems availability of coverage does help maintain both work interference and treatment </a:t>
            </a:r>
          </a:p>
          <a:p>
            <a:r>
              <a:rPr lang="en-US" dirty="0" smtClean="0"/>
              <a:t>It has a large factor affecting overall productivity by </a:t>
            </a:r>
          </a:p>
          <a:p>
            <a:r>
              <a:rPr lang="en-US" dirty="0" smtClean="0"/>
              <a:t>Gender plays a role in both affliction, treatment, and interference amount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56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provided by the following sources:</a:t>
            </a:r>
          </a:p>
          <a:p>
            <a:r>
              <a:rPr lang="en-US" dirty="0" smtClean="0"/>
              <a:t>US Bureau of Labor </a:t>
            </a:r>
          </a:p>
          <a:p>
            <a:r>
              <a:rPr lang="en-US" dirty="0" smtClean="0"/>
              <a:t>IN OUT World organization</a:t>
            </a:r>
          </a:p>
          <a:p>
            <a:r>
              <a:rPr lang="en-US" dirty="0" smtClean="0"/>
              <a:t>National Association of Mental Health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276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</TotalTime>
  <Words>402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Mental Health in Tech and its Cost</vt:lpstr>
      <vt:lpstr>Intro</vt:lpstr>
      <vt:lpstr>Data Cleaning </vt:lpstr>
      <vt:lpstr>Analysis </vt:lpstr>
      <vt:lpstr>Machine Learning </vt:lpstr>
      <vt:lpstr>Margins of Error and Further Study</vt:lpstr>
      <vt:lpstr>Conclusions </vt:lpstr>
      <vt:lpstr>Bibliography </vt:lpstr>
    </vt:vector>
  </TitlesOfParts>
  <Company>Clemson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in Tech and its Cost</dc:title>
  <dc:creator>Administrator</dc:creator>
  <cp:lastModifiedBy>Administrator</cp:lastModifiedBy>
  <cp:revision>5</cp:revision>
  <dcterms:created xsi:type="dcterms:W3CDTF">2018-02-07T16:56:44Z</dcterms:created>
  <dcterms:modified xsi:type="dcterms:W3CDTF">2018-02-07T17:36:10Z</dcterms:modified>
</cp:coreProperties>
</file>