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3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0BDA3A-D7E5-49FD-A006-63FC88727F8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3D61D7-54E0-485D-8748-35A1E9ABB7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/>
          <a:lstStyle/>
          <a:p>
            <a:r>
              <a:rPr lang="en-US" dirty="0" smtClean="0"/>
              <a:t>Mental Health in Tech and its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7854696" cy="1780736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and coding by:</a:t>
            </a:r>
          </a:p>
          <a:p>
            <a:r>
              <a:rPr lang="en-US" dirty="0" smtClean="0"/>
              <a:t>JR Costa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Health is one of the least addressed issues</a:t>
            </a:r>
          </a:p>
          <a:p>
            <a:r>
              <a:rPr lang="en-US" dirty="0" smtClean="0"/>
              <a:t>Over 50% will suffer from Depression at some point in Life </a:t>
            </a:r>
          </a:p>
          <a:p>
            <a:r>
              <a:rPr lang="en-US" dirty="0" smtClean="0"/>
              <a:t>Tech can be isolating, non-social, and involves lots of staring at a screen which can exacerbate issues </a:t>
            </a:r>
          </a:p>
          <a:p>
            <a:r>
              <a:rPr lang="en-US" b="1" dirty="0" smtClean="0"/>
              <a:t>How much does this affect both the productivity and value of tech companies?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95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organize and clean all the Data together to find out what can be used.</a:t>
            </a:r>
          </a:p>
          <a:p>
            <a:r>
              <a:rPr lang="en-US" dirty="0" smtClean="0"/>
              <a:t>Each Data set </a:t>
            </a:r>
            <a:r>
              <a:rPr lang="en-US" smtClean="0"/>
              <a:t>involves </a:t>
            </a:r>
            <a:r>
              <a:rPr lang="en-US" smtClean="0"/>
              <a:t>different values and some involve all productivity in the US labor market. </a:t>
            </a:r>
          </a:p>
          <a:p>
            <a:r>
              <a:rPr lang="en-US" smtClean="0"/>
              <a:t>4 Different Data sets were Used</a:t>
            </a:r>
          </a:p>
          <a:p>
            <a:r>
              <a:rPr lang="en-US" smtClean="0"/>
              <a:t>1 from Kaggle </a:t>
            </a:r>
          </a:p>
          <a:p>
            <a:r>
              <a:rPr lang="en-US" smtClean="0"/>
              <a:t>2 </a:t>
            </a:r>
            <a:r>
              <a:rPr lang="en-US" dirty="0" smtClean="0"/>
              <a:t>from open code</a:t>
            </a:r>
          </a:p>
          <a:p>
            <a:r>
              <a:rPr lang="en-US" dirty="0" smtClean="0"/>
              <a:t>1 from US dept. of Labor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42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for all the data sets cleaning and organizing is needed. </a:t>
            </a:r>
          </a:p>
          <a:p>
            <a:r>
              <a:rPr lang="en-US" dirty="0" smtClean="0"/>
              <a:t>Extraneous information unrelated to the questions at hand should be cleaned </a:t>
            </a:r>
          </a:p>
          <a:p>
            <a:r>
              <a:rPr lang="en-US" dirty="0" smtClean="0"/>
              <a:t>One data set needs to be isolated for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find out some background info about each of the Data set.</a:t>
            </a:r>
          </a:p>
          <a:p>
            <a:r>
              <a:rPr lang="en-US" dirty="0" smtClean="0"/>
              <a:t>For the mental health files we need to look at the demographic data, how often it affects their work, where they are, and work conditions</a:t>
            </a:r>
          </a:p>
          <a:p>
            <a:r>
              <a:rPr lang="en-US" dirty="0" smtClean="0"/>
              <a:t>For the US labor data we need to look at the productivity in  tech and the change in the years of production</a:t>
            </a:r>
          </a:p>
          <a:p>
            <a:r>
              <a:rPr lang="en-US" dirty="0" smtClean="0"/>
              <a:t>For the global productivity data we need to find the productivity per hour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also analyze the tech and reporting data in order to find out how likely someone is to have a health issue and the odds that it will affect their work </a:t>
            </a:r>
          </a:p>
          <a:p>
            <a:r>
              <a:rPr lang="en-US" dirty="0" smtClean="0"/>
              <a:t>Also we will find the highest causes for the mental health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Margins of Error and Further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all self reporting data reporting bias can factor in as people do not want to admit issues they have or how much it affects them</a:t>
            </a:r>
          </a:p>
          <a:p>
            <a:r>
              <a:rPr lang="en-US" dirty="0" smtClean="0"/>
              <a:t>Codifying any reporting data can have issues in the integer values and can either cause over or underestimation</a:t>
            </a:r>
          </a:p>
          <a:p>
            <a:r>
              <a:rPr lang="en-US" dirty="0" smtClean="0"/>
              <a:t>Some areas of further study would be to look at global data as a whole to get a more comprehensive data and with the productivity data find other industry reports on mental health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0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seen the rate of mental health is very prevalent</a:t>
            </a:r>
          </a:p>
          <a:p>
            <a:r>
              <a:rPr lang="en-US" dirty="0" smtClean="0"/>
              <a:t>The most common factors affecting mental health are </a:t>
            </a:r>
          </a:p>
          <a:p>
            <a:r>
              <a:rPr lang="en-US" dirty="0" smtClean="0"/>
              <a:t>It seems availability of coverage does help maintain both work interference and treatment </a:t>
            </a:r>
          </a:p>
          <a:p>
            <a:r>
              <a:rPr lang="en-US" dirty="0" smtClean="0"/>
              <a:t>It has a large factor affecting overall productivity by </a:t>
            </a:r>
          </a:p>
          <a:p>
            <a:r>
              <a:rPr lang="en-US" dirty="0" smtClean="0"/>
              <a:t>Gender plays a role in both affliction, treatment, and interference amount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provided by the following sources:</a:t>
            </a:r>
          </a:p>
          <a:p>
            <a:r>
              <a:rPr lang="en-US" dirty="0" smtClean="0"/>
              <a:t>US Bureau of Labor </a:t>
            </a:r>
          </a:p>
          <a:p>
            <a:r>
              <a:rPr lang="en-US" dirty="0" smtClean="0"/>
              <a:t>IN OUT World organization</a:t>
            </a:r>
          </a:p>
          <a:p>
            <a:r>
              <a:rPr lang="en-US" dirty="0" smtClean="0"/>
              <a:t>National Association of Mental Health </a:t>
            </a:r>
            <a:endParaRPr lang="en-US" dirty="0" smtClean="0"/>
          </a:p>
          <a:p>
            <a:r>
              <a:rPr lang="en-US" dirty="0" err="1" smtClean="0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449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Mental Health in Tech and its Cost</vt:lpstr>
      <vt:lpstr>Intro</vt:lpstr>
      <vt:lpstr>Data Cleaning </vt:lpstr>
      <vt:lpstr>Data Wrangling </vt:lpstr>
      <vt:lpstr>Analysis </vt:lpstr>
      <vt:lpstr>Machine Learning </vt:lpstr>
      <vt:lpstr>Margins of Error and Further Study</vt:lpstr>
      <vt:lpstr>Conclusions </vt:lpstr>
      <vt:lpstr>Bibliography 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and its Cost</dc:title>
  <dc:creator>Administrator</dc:creator>
  <cp:lastModifiedBy>Administrator</cp:lastModifiedBy>
  <cp:revision>7</cp:revision>
  <dcterms:created xsi:type="dcterms:W3CDTF">2018-02-07T16:56:44Z</dcterms:created>
  <dcterms:modified xsi:type="dcterms:W3CDTF">2018-02-26T17:39:20Z</dcterms:modified>
</cp:coreProperties>
</file>