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78" r:id="rId3"/>
    <p:sldId id="282" r:id="rId4"/>
    <p:sldId id="279" r:id="rId5"/>
    <p:sldId id="280" r:id="rId6"/>
    <p:sldId id="281" r:id="rId7"/>
    <p:sldId id="283" r:id="rId8"/>
    <p:sldId id="284" r:id="rId9"/>
    <p:sldId id="285" r:id="rId10"/>
    <p:sldId id="286" r:id="rId11"/>
    <p:sldId id="303" r:id="rId12"/>
    <p:sldId id="287" r:id="rId13"/>
    <p:sldId id="288" r:id="rId14"/>
    <p:sldId id="289" r:id="rId15"/>
    <p:sldId id="290" r:id="rId16"/>
    <p:sldId id="291" r:id="rId17"/>
    <p:sldId id="292" r:id="rId18"/>
    <p:sldId id="302" r:id="rId19"/>
    <p:sldId id="293" r:id="rId20"/>
    <p:sldId id="294" r:id="rId21"/>
    <p:sldId id="295" r:id="rId22"/>
    <p:sldId id="296" r:id="rId23"/>
    <p:sldId id="297" r:id="rId24"/>
    <p:sldId id="298" r:id="rId25"/>
    <p:sldId id="299" r:id="rId26"/>
    <p:sldId id="301" r:id="rId27"/>
    <p:sldId id="304" r:id="rId28"/>
    <p:sldId id="300" r:id="rId29"/>
    <p:sldId id="275" r:id="rId3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6">
          <p15:clr>
            <a:srgbClr val="A4A3A4"/>
          </p15:clr>
        </p15:guide>
        <p15:guide id="2" pos="287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52"/>
    <a:srgbClr val="00FF00"/>
    <a:srgbClr val="0F1124"/>
    <a:srgbClr val="DCDEE0"/>
    <a:srgbClr val="144D9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6" autoAdjust="0"/>
    <p:restoredTop sz="96291"/>
  </p:normalViewPr>
  <p:slideViewPr>
    <p:cSldViewPr snapToGrid="0">
      <p:cViewPr varScale="1">
        <p:scale>
          <a:sx n="163" d="100"/>
          <a:sy n="163" d="100"/>
        </p:scale>
        <p:origin x="224" y="168"/>
      </p:cViewPr>
      <p:guideLst>
        <p:guide orient="horz" pos="1606"/>
        <p:guide pos="2877"/>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ECFFC7-315F-4516-83A8-6B48A94B7205}" type="datetimeFigureOut">
              <a:rPr lang="en-US" smtClean="0"/>
              <a:t>6/16/16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52ECF3-5637-4FEA-B2B1-97EAA4A46088}" type="slidenum">
              <a:rPr lang="en-US" smtClean="0"/>
              <a:t>‹#›</a:t>
            </a:fld>
            <a:endParaRPr lang="en-US"/>
          </a:p>
        </p:txBody>
      </p:sp>
    </p:spTree>
    <p:extLst>
      <p:ext uri="{BB962C8B-B14F-4D97-AF65-F5344CB8AC3E}">
        <p14:creationId xmlns:p14="http://schemas.microsoft.com/office/powerpoint/2010/main" val="1327276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099ED-6D49-764A-9357-BED4210189E5}" type="datetimeFigureOut">
              <a:rPr lang="en-US" smtClean="0"/>
              <a:t>6/16/16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C14DF-ABA2-A545-8115-D7E9C8FB9D8F}" type="slidenum">
              <a:rPr lang="en-US" smtClean="0"/>
              <a:t>‹#›</a:t>
            </a:fld>
            <a:endParaRPr lang="en-US"/>
          </a:p>
        </p:txBody>
      </p:sp>
    </p:spTree>
    <p:extLst>
      <p:ext uri="{BB962C8B-B14F-4D97-AF65-F5344CB8AC3E}">
        <p14:creationId xmlns:p14="http://schemas.microsoft.com/office/powerpoint/2010/main" val="415822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a:t>
            </a:fld>
            <a:endParaRPr lang="en-US"/>
          </a:p>
        </p:txBody>
      </p:sp>
    </p:spTree>
    <p:extLst>
      <p:ext uri="{BB962C8B-B14F-4D97-AF65-F5344CB8AC3E}">
        <p14:creationId xmlns:p14="http://schemas.microsoft.com/office/powerpoint/2010/main" val="172585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8</a:t>
            </a:fld>
            <a:endParaRPr lang="en-US"/>
          </a:p>
        </p:txBody>
      </p:sp>
    </p:spTree>
    <p:extLst>
      <p:ext uri="{BB962C8B-B14F-4D97-AF65-F5344CB8AC3E}">
        <p14:creationId xmlns:p14="http://schemas.microsoft.com/office/powerpoint/2010/main" val="81478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delv</a:t>
            </a:r>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23</a:t>
            </a:fld>
            <a:endParaRPr lang="en-US"/>
          </a:p>
        </p:txBody>
      </p:sp>
    </p:spTree>
    <p:extLst>
      <p:ext uri="{BB962C8B-B14F-4D97-AF65-F5344CB8AC3E}">
        <p14:creationId xmlns:p14="http://schemas.microsoft.com/office/powerpoint/2010/main" val="24321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24</a:t>
            </a:fld>
            <a:endParaRPr lang="en-US"/>
          </a:p>
        </p:txBody>
      </p:sp>
    </p:spTree>
    <p:extLst>
      <p:ext uri="{BB962C8B-B14F-4D97-AF65-F5344CB8AC3E}">
        <p14:creationId xmlns:p14="http://schemas.microsoft.com/office/powerpoint/2010/main" val="1962326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how I miss enumerable</a:t>
            </a:r>
            <a:endParaRPr lang="en-US" dirty="0"/>
          </a:p>
        </p:txBody>
      </p:sp>
      <p:sp>
        <p:nvSpPr>
          <p:cNvPr id="4" name="Slide Number Placeholder 3"/>
          <p:cNvSpPr>
            <a:spLocks noGrp="1"/>
          </p:cNvSpPr>
          <p:nvPr>
            <p:ph type="sldNum" sz="quarter" idx="10"/>
          </p:nvPr>
        </p:nvSpPr>
        <p:spPr/>
        <p:txBody>
          <a:bodyPr/>
          <a:lstStyle/>
          <a:p>
            <a:fld id="{F6BC14DF-ABA2-A545-8115-D7E9C8FB9D8F}" type="slidenum">
              <a:rPr lang="en-US" smtClean="0"/>
              <a:t>25</a:t>
            </a:fld>
            <a:endParaRPr lang="en-US"/>
          </a:p>
        </p:txBody>
      </p:sp>
    </p:spTree>
    <p:extLst>
      <p:ext uri="{BB962C8B-B14F-4D97-AF65-F5344CB8AC3E}">
        <p14:creationId xmlns:p14="http://schemas.microsoft.com/office/powerpoint/2010/main" val="88341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F1124"/>
        </a:solidFill>
        <a:effectLst/>
      </p:bgPr>
    </p:bg>
    <p:spTree>
      <p:nvGrpSpPr>
        <p:cNvPr id="1" name=""/>
        <p:cNvGrpSpPr/>
        <p:nvPr/>
      </p:nvGrpSpPr>
      <p:grpSpPr>
        <a:xfrm>
          <a:off x="0" y="0"/>
          <a:ext cx="0" cy="0"/>
          <a:chOff x="0" y="0"/>
          <a:chExt cx="0" cy="0"/>
        </a:xfrm>
      </p:grpSpPr>
      <p:pic>
        <p:nvPicPr>
          <p:cNvPr id="6" name="Galaxy.jpg"/>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0"/>
            <a:ext cx="9144000" cy="5148072"/>
          </a:xfrm>
          <a:prstGeom prst="rect">
            <a:avLst/>
          </a:prstGeom>
          <a:ln w="12700">
            <a:miter lim="400000"/>
          </a:ln>
        </p:spPr>
      </p:pic>
      <p:sp>
        <p:nvSpPr>
          <p:cNvPr id="2" name="Title 1"/>
          <p:cNvSpPr>
            <a:spLocks noGrp="1"/>
          </p:cNvSpPr>
          <p:nvPr>
            <p:ph type="ctrTitle" hasCustomPrompt="1"/>
          </p:nvPr>
        </p:nvSpPr>
        <p:spPr>
          <a:xfrm>
            <a:off x="627582" y="528811"/>
            <a:ext cx="6858000" cy="2368067"/>
          </a:xfrm>
          <a:prstGeom prst="rect">
            <a:avLst/>
          </a:prstGeom>
        </p:spPr>
        <p:txBody>
          <a:bodyPr anchor="b">
            <a:noAutofit/>
          </a:bodyPr>
          <a:lstStyle>
            <a:lvl1pPr algn="l">
              <a:lnSpc>
                <a:spcPct val="80000"/>
              </a:lnSpc>
              <a:defRPr sz="6600" b="0" baseline="0">
                <a:solidFill>
                  <a:srgbClr val="DCDEE0"/>
                </a:solidFill>
                <a:latin typeface="Calibri" panose="020F0502020204030204" pitchFamily="34" charset="0"/>
              </a:defRPr>
            </a:lvl1pPr>
          </a:lstStyle>
          <a:p>
            <a:r>
              <a:rPr lang="en-US" dirty="0" smtClean="0"/>
              <a:t>Presentation </a:t>
            </a:r>
            <a:br>
              <a:rPr lang="en-US" dirty="0" smtClean="0"/>
            </a:br>
            <a:r>
              <a:rPr lang="en-US" dirty="0" smtClean="0"/>
              <a:t>title goes here</a:t>
            </a:r>
            <a:endParaRPr lang="en-US" dirty="0"/>
          </a:p>
        </p:txBody>
      </p:sp>
      <p:sp>
        <p:nvSpPr>
          <p:cNvPr id="3" name="Subtitle 2"/>
          <p:cNvSpPr>
            <a:spLocks noGrp="1"/>
          </p:cNvSpPr>
          <p:nvPr>
            <p:ph type="subTitle" idx="1" hasCustomPrompt="1"/>
          </p:nvPr>
        </p:nvSpPr>
        <p:spPr>
          <a:xfrm>
            <a:off x="620584" y="2896877"/>
            <a:ext cx="6858000" cy="567113"/>
          </a:xfrm>
          <a:prstGeom prst="rect">
            <a:avLst/>
          </a:prstGeom>
        </p:spPr>
        <p:txBody>
          <a:bodyPr anchor="ctr">
            <a:normAutofit/>
          </a:bodyPr>
          <a:lstStyle>
            <a:lvl1pPr marL="0" indent="0" algn="l">
              <a:buNone/>
              <a:defRPr sz="1400" baseline="0">
                <a:solidFill>
                  <a:srgbClr val="DCDEE0"/>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Presenter name or date</a:t>
            </a:r>
            <a:endParaRPr lang="en-US" dirty="0"/>
          </a:p>
        </p:txBody>
      </p:sp>
      <p:pic>
        <p:nvPicPr>
          <p:cNvPr id="10" name="pasted-image.pdf"/>
          <p:cNvPicPr/>
          <p:nvPr userDrawn="1"/>
        </p:nvPicPr>
        <p:blipFill>
          <a:blip r:embed="rId3" cstate="screen">
            <a:extLst>
              <a:ext uri="{28A0092B-C50C-407E-A947-70E740481C1C}">
                <a14:useLocalDpi xmlns:a14="http://schemas.microsoft.com/office/drawing/2010/main"/>
              </a:ext>
            </a:extLst>
          </a:blip>
          <a:stretch>
            <a:fillRect/>
          </a:stretch>
        </p:blipFill>
        <p:spPr>
          <a:xfrm>
            <a:off x="656243" y="3996368"/>
            <a:ext cx="3191857" cy="515642"/>
          </a:xfrm>
          <a:prstGeom prst="rect">
            <a:avLst/>
          </a:prstGeom>
          <a:ln w="12700">
            <a:miter lim="400000"/>
          </a:ln>
        </p:spPr>
      </p:pic>
    </p:spTree>
    <p:extLst>
      <p:ext uri="{BB962C8B-B14F-4D97-AF65-F5344CB8AC3E}">
        <p14:creationId xmlns:p14="http://schemas.microsoft.com/office/powerpoint/2010/main" val="21139954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ts and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a:t>
            </a:r>
            <a:endParaRPr lang="en-US" dirty="0"/>
          </a:p>
        </p:txBody>
      </p:sp>
      <p:sp>
        <p:nvSpPr>
          <p:cNvPr id="4" name="Content Placeholder 3"/>
          <p:cNvSpPr>
            <a:spLocks noGrp="1"/>
          </p:cNvSpPr>
          <p:nvPr>
            <p:ph sz="quarter" idx="10" hasCustomPrompt="1"/>
          </p:nvPr>
        </p:nvSpPr>
        <p:spPr>
          <a:xfrm>
            <a:off x="941388" y="2097088"/>
            <a:ext cx="2028825" cy="500062"/>
          </a:xfrm>
        </p:spPr>
        <p:txBody>
          <a:bodyPr/>
          <a:lstStyle>
            <a:lvl1pPr algn="ctr">
              <a:defRPr/>
            </a:lvl1pPr>
          </a:lstStyle>
          <a:p>
            <a:pPr lvl="0"/>
            <a:r>
              <a:rPr lang="en-US" dirty="0" smtClean="0"/>
              <a:t>Bit of Information</a:t>
            </a:r>
            <a:endParaRPr lang="en-US" dirty="0"/>
          </a:p>
        </p:txBody>
      </p:sp>
      <p:sp>
        <p:nvSpPr>
          <p:cNvPr id="9" name="Content Placeholder 8"/>
          <p:cNvSpPr>
            <a:spLocks noGrp="1"/>
          </p:cNvSpPr>
          <p:nvPr>
            <p:ph sz="quarter" idx="13" hasCustomPrompt="1"/>
          </p:nvPr>
        </p:nvSpPr>
        <p:spPr>
          <a:xfrm>
            <a:off x="941189" y="2584450"/>
            <a:ext cx="2029795" cy="1168400"/>
          </a:xfrm>
        </p:spPr>
        <p:txBody>
          <a:bodyPr>
            <a:normAutofit/>
          </a:bodyPr>
          <a:lstStyle>
            <a:lvl1pPr algn="ctr">
              <a:lnSpc>
                <a:spcPct val="90000"/>
              </a:lnSpc>
              <a:defRPr sz="11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endParaRPr lang="en-US" dirty="0"/>
          </a:p>
        </p:txBody>
      </p:sp>
      <p:sp>
        <p:nvSpPr>
          <p:cNvPr id="13" name="Text Placeholder 12"/>
          <p:cNvSpPr>
            <a:spLocks noGrp="1"/>
          </p:cNvSpPr>
          <p:nvPr>
            <p:ph type="body" sz="quarter" idx="14" hasCustomPrompt="1"/>
          </p:nvPr>
        </p:nvSpPr>
        <p:spPr>
          <a:xfrm>
            <a:off x="930275" y="3911600"/>
            <a:ext cx="5397500" cy="782638"/>
          </a:xfrm>
        </p:spPr>
        <p:txBody>
          <a:bodyPr>
            <a:normAutofit/>
          </a:bodyPr>
          <a:lstStyle>
            <a:lvl1pPr>
              <a:lnSpc>
                <a:spcPct val="90000"/>
              </a:lnSpc>
              <a:defRPr sz="1100" b="0">
                <a:solidFill>
                  <a:srgbClr val="008000"/>
                </a:solidFill>
              </a:defRPr>
            </a:lvl1pPr>
          </a:lstStyle>
          <a:p>
            <a:pPr lvl="0"/>
            <a:r>
              <a:rPr lang="en-US" dirty="0" smtClean="0"/>
              <a:t>Note: Icons can help convey your message but aren't always necessary.   If you decide an icon is needed try not to use clip art.   </a:t>
            </a:r>
            <a:r>
              <a:rPr lang="en-US" dirty="0" err="1" smtClean="0"/>
              <a:t>thenounproject.com</a:t>
            </a:r>
            <a:r>
              <a:rPr lang="en-US" dirty="0" smtClean="0"/>
              <a:t> is a great place to get icons for your presentation. </a:t>
            </a:r>
            <a:endParaRPr lang="en-US" dirty="0"/>
          </a:p>
        </p:txBody>
      </p:sp>
      <p:sp>
        <p:nvSpPr>
          <p:cNvPr id="18" name="Content Placeholder 3"/>
          <p:cNvSpPr>
            <a:spLocks noGrp="1"/>
          </p:cNvSpPr>
          <p:nvPr>
            <p:ph sz="quarter" idx="15" hasCustomPrompt="1"/>
          </p:nvPr>
        </p:nvSpPr>
        <p:spPr>
          <a:xfrm>
            <a:off x="3565829" y="2102086"/>
            <a:ext cx="2028825" cy="500062"/>
          </a:xfrm>
        </p:spPr>
        <p:txBody>
          <a:bodyPr/>
          <a:lstStyle>
            <a:lvl1pPr algn="ctr">
              <a:defRPr/>
            </a:lvl1pPr>
          </a:lstStyle>
          <a:p>
            <a:pPr lvl="0"/>
            <a:r>
              <a:rPr lang="en-US" dirty="0" smtClean="0"/>
              <a:t>Bit of Information</a:t>
            </a:r>
            <a:endParaRPr lang="en-US" dirty="0"/>
          </a:p>
        </p:txBody>
      </p:sp>
      <p:sp>
        <p:nvSpPr>
          <p:cNvPr id="19" name="Content Placeholder 8"/>
          <p:cNvSpPr>
            <a:spLocks noGrp="1"/>
          </p:cNvSpPr>
          <p:nvPr>
            <p:ph sz="quarter" idx="16" hasCustomPrompt="1"/>
          </p:nvPr>
        </p:nvSpPr>
        <p:spPr>
          <a:xfrm>
            <a:off x="3565630" y="2589448"/>
            <a:ext cx="2029795" cy="1168400"/>
          </a:xfrm>
        </p:spPr>
        <p:txBody>
          <a:bodyPr>
            <a:normAutofit/>
          </a:bodyPr>
          <a:lstStyle>
            <a:lvl1pPr algn="ctr">
              <a:lnSpc>
                <a:spcPct val="90000"/>
              </a:lnSpc>
              <a:defRPr sz="11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endParaRPr lang="en-US" dirty="0"/>
          </a:p>
        </p:txBody>
      </p:sp>
      <p:sp>
        <p:nvSpPr>
          <p:cNvPr id="20" name="Content Placeholder 3"/>
          <p:cNvSpPr>
            <a:spLocks noGrp="1"/>
          </p:cNvSpPr>
          <p:nvPr>
            <p:ph sz="quarter" idx="17" hasCustomPrompt="1"/>
          </p:nvPr>
        </p:nvSpPr>
        <p:spPr>
          <a:xfrm>
            <a:off x="6173945" y="2102086"/>
            <a:ext cx="2028825" cy="500062"/>
          </a:xfrm>
        </p:spPr>
        <p:txBody>
          <a:bodyPr/>
          <a:lstStyle>
            <a:lvl1pPr algn="ctr">
              <a:defRPr/>
            </a:lvl1pPr>
          </a:lstStyle>
          <a:p>
            <a:pPr lvl="0"/>
            <a:r>
              <a:rPr lang="en-US" dirty="0" smtClean="0"/>
              <a:t>Bit of Information</a:t>
            </a:r>
            <a:endParaRPr lang="en-US" dirty="0"/>
          </a:p>
        </p:txBody>
      </p:sp>
      <p:sp>
        <p:nvSpPr>
          <p:cNvPr id="21" name="Content Placeholder 8"/>
          <p:cNvSpPr>
            <a:spLocks noGrp="1"/>
          </p:cNvSpPr>
          <p:nvPr>
            <p:ph sz="quarter" idx="18" hasCustomPrompt="1"/>
          </p:nvPr>
        </p:nvSpPr>
        <p:spPr>
          <a:xfrm>
            <a:off x="6173746" y="2589448"/>
            <a:ext cx="2029795" cy="1168400"/>
          </a:xfrm>
        </p:spPr>
        <p:txBody>
          <a:bodyPr>
            <a:normAutofit/>
          </a:bodyPr>
          <a:lstStyle>
            <a:lvl1pPr algn="ctr">
              <a:lnSpc>
                <a:spcPct val="90000"/>
              </a:lnSpc>
              <a:defRPr sz="11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endParaRPr lang="en-US" dirty="0"/>
          </a:p>
        </p:txBody>
      </p:sp>
    </p:spTree>
    <p:extLst>
      <p:ext uri="{BB962C8B-B14F-4D97-AF65-F5344CB8AC3E}">
        <p14:creationId xmlns:p14="http://schemas.microsoft.com/office/powerpoint/2010/main" val="61851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28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d Statement">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Text Placeholder 11"/>
          <p:cNvSpPr>
            <a:spLocks noGrp="1"/>
          </p:cNvSpPr>
          <p:nvPr>
            <p:ph type="body" sz="quarter" idx="10" hasCustomPrompt="1"/>
          </p:nvPr>
        </p:nvSpPr>
        <p:spPr>
          <a:xfrm>
            <a:off x="993523" y="2172022"/>
            <a:ext cx="7149272" cy="808383"/>
          </a:xfrm>
        </p:spPr>
        <p:txBody>
          <a:bodyPr wrap="square" anchor="ctr">
            <a:normAutofit/>
          </a:bodyPr>
          <a:lstStyle>
            <a:lvl1pPr algn="ctr">
              <a:lnSpc>
                <a:spcPct val="90000"/>
              </a:lnSpc>
              <a:defRPr sz="7200">
                <a:solidFill>
                  <a:schemeClr val="bg2"/>
                </a:solidFill>
              </a:defRPr>
            </a:lvl1pPr>
          </a:lstStyle>
          <a:p>
            <a:pPr lvl="0"/>
            <a:r>
              <a:rPr lang="en-US" dirty="0" smtClean="0"/>
              <a:t>LOOK HERE</a:t>
            </a:r>
            <a:endParaRPr lang="en-US" dirty="0"/>
          </a:p>
        </p:txBody>
      </p:sp>
      <p:sp>
        <p:nvSpPr>
          <p:cNvPr id="5" name="Text Placeholder 4"/>
          <p:cNvSpPr>
            <a:spLocks noGrp="1"/>
          </p:cNvSpPr>
          <p:nvPr>
            <p:ph type="body" sz="quarter" idx="11" hasCustomPrompt="1"/>
          </p:nvPr>
        </p:nvSpPr>
        <p:spPr>
          <a:xfrm>
            <a:off x="809625" y="3665538"/>
            <a:ext cx="3092450" cy="1230312"/>
          </a:xfrm>
        </p:spPr>
        <p:txBody>
          <a:bodyPr>
            <a:normAutofit/>
          </a:bodyPr>
          <a:lstStyle>
            <a:lvl1pPr>
              <a:defRPr sz="1100">
                <a:solidFill>
                  <a:srgbClr val="00FF00"/>
                </a:solidFill>
              </a:defRPr>
            </a:lvl1pPr>
          </a:lstStyle>
          <a:p>
            <a:pPr lvl="0"/>
            <a:r>
              <a:rPr lang="en-US" dirty="0" smtClean="0"/>
              <a:t>Note: Maybe you have a big number, or announcement and you want to make sure nobody misses it.  Use a format like this. </a:t>
            </a:r>
            <a:endParaRPr lang="en-US" dirty="0"/>
          </a:p>
        </p:txBody>
      </p:sp>
    </p:spTree>
    <p:extLst>
      <p:ext uri="{BB962C8B-B14F-4D97-AF65-F5344CB8AC3E}">
        <p14:creationId xmlns:p14="http://schemas.microsoft.com/office/powerpoint/2010/main" val="338181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4395343" y="3243377"/>
            <a:ext cx="354300" cy="319579"/>
          </a:xfrm>
          <a:prstGeom prst="rect">
            <a:avLst/>
          </a:prstGeom>
          <a:ln w="12700">
            <a:miter lim="400000"/>
          </a:ln>
        </p:spPr>
      </p:pic>
      <p:sp>
        <p:nvSpPr>
          <p:cNvPr id="12" name="Text Placeholder 11"/>
          <p:cNvSpPr>
            <a:spLocks noGrp="1"/>
          </p:cNvSpPr>
          <p:nvPr>
            <p:ph type="body" sz="quarter" idx="10" hasCustomPrompt="1"/>
          </p:nvPr>
        </p:nvSpPr>
        <p:spPr>
          <a:xfrm>
            <a:off x="1943100" y="2160581"/>
            <a:ext cx="5257800" cy="808383"/>
          </a:xfrm>
        </p:spPr>
        <p:txBody>
          <a:bodyPr anchor="ctr">
            <a:normAutofit/>
          </a:bodyPr>
          <a:lstStyle>
            <a:lvl1pPr algn="ctr">
              <a:lnSpc>
                <a:spcPct val="90000"/>
              </a:lnSpc>
              <a:defRPr sz="4000">
                <a:solidFill>
                  <a:schemeClr val="bg2"/>
                </a:solidFill>
              </a:defRPr>
            </a:lvl1pPr>
          </a:lstStyle>
          <a:p>
            <a:pPr lvl="0"/>
            <a:r>
              <a:rPr lang="en-US" dirty="0" smtClean="0"/>
              <a:t>Thanks</a:t>
            </a:r>
            <a:endParaRPr lang="en-US" dirty="0"/>
          </a:p>
        </p:txBody>
      </p:sp>
    </p:spTree>
    <p:extLst>
      <p:ext uri="{BB962C8B-B14F-4D97-AF65-F5344CB8AC3E}">
        <p14:creationId xmlns:p14="http://schemas.microsoft.com/office/powerpoint/2010/main" val="73308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a:t>
            </a:r>
            <a:endParaRPr lang="en-US" dirty="0"/>
          </a:p>
        </p:txBody>
      </p:sp>
      <p:sp>
        <p:nvSpPr>
          <p:cNvPr id="5" name="Content Placeholder 4"/>
          <p:cNvSpPr>
            <a:spLocks noGrp="1"/>
          </p:cNvSpPr>
          <p:nvPr>
            <p:ph sz="quarter" idx="11"/>
          </p:nvPr>
        </p:nvSpPr>
        <p:spPr>
          <a:xfrm>
            <a:off x="235579" y="709580"/>
            <a:ext cx="8675404" cy="367353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84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w Legale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a:t>
            </a:r>
            <a:endParaRPr lang="en-US" dirty="0"/>
          </a:p>
        </p:txBody>
      </p:sp>
      <p:sp>
        <p:nvSpPr>
          <p:cNvPr id="5" name="Content Placeholder 4"/>
          <p:cNvSpPr>
            <a:spLocks noGrp="1"/>
          </p:cNvSpPr>
          <p:nvPr>
            <p:ph sz="quarter" idx="11"/>
          </p:nvPr>
        </p:nvSpPr>
        <p:spPr>
          <a:xfrm>
            <a:off x="235579" y="709580"/>
            <a:ext cx="8675404" cy="367353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2" hasCustomPrompt="1"/>
          </p:nvPr>
        </p:nvSpPr>
        <p:spPr>
          <a:xfrm>
            <a:off x="238000" y="4688759"/>
            <a:ext cx="6368418" cy="342900"/>
          </a:xfrm>
        </p:spPr>
        <p:txBody>
          <a:bodyPr>
            <a:normAutofit/>
          </a:bodyPr>
          <a:lstStyle>
            <a:lvl1pPr>
              <a:lnSpc>
                <a:spcPct val="90000"/>
              </a:lnSpc>
              <a:defRPr sz="800">
                <a:solidFill>
                  <a:schemeClr val="bg2">
                    <a:lumMod val="75000"/>
                  </a:schemeClr>
                </a:solidFill>
              </a:defRPr>
            </a:lvl1pPr>
          </a:lstStyle>
          <a:p>
            <a:r>
              <a:rPr lang="en-US" dirty="0" smtClean="0"/>
              <a:t>If you need to have legal copy place it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a:t>
            </a:r>
            <a:endParaRPr lang="en-US" dirty="0"/>
          </a:p>
        </p:txBody>
      </p:sp>
    </p:spTree>
    <p:extLst>
      <p:ext uri="{BB962C8B-B14F-4D97-AF65-F5344CB8AC3E}">
        <p14:creationId xmlns:p14="http://schemas.microsoft.com/office/powerpoint/2010/main" val="36638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asted-image.pdf"/>
          <p:cNvPicPr/>
          <p:nvPr/>
        </p:nvPicPr>
        <p:blipFill>
          <a:blip r:embed="rId2">
            <a:alphaModFix amt="39890"/>
            <a:extLst/>
          </a:blip>
          <a:stretch>
            <a:fillRect/>
          </a:stretch>
        </p:blipFill>
        <p:spPr>
          <a:xfrm>
            <a:off x="0" y="4573228"/>
            <a:ext cx="9144001" cy="570273"/>
          </a:xfrm>
          <a:prstGeom prst="rect">
            <a:avLst/>
          </a:prstGeom>
          <a:ln w="12700">
            <a:miter lim="400000"/>
          </a:ln>
        </p:spPr>
      </p:pic>
      <p:pic>
        <p:nvPicPr>
          <p:cNvPr id="5" name="pasted-image.pdf"/>
          <p:cNvPicPr/>
          <p:nvPr/>
        </p:nvPicPr>
        <p:blipFill>
          <a:blip r:embed="rId3" cstate="screen">
            <a:extLst>
              <a:ext uri="{28A0092B-C50C-407E-A947-70E740481C1C}">
                <a14:useLocalDpi xmlns:a14="http://schemas.microsoft.com/office/drawing/2010/main"/>
              </a:ext>
            </a:extLst>
          </a:blip>
          <a:stretch>
            <a:fillRect/>
          </a:stretch>
        </p:blipFill>
        <p:spPr>
          <a:xfrm>
            <a:off x="7567428" y="4763579"/>
            <a:ext cx="1291392" cy="208622"/>
          </a:xfrm>
          <a:prstGeom prst="rect">
            <a:avLst/>
          </a:prstGeom>
          <a:ln w="12700">
            <a:miter lim="400000"/>
          </a:ln>
        </p:spPr>
      </p:pic>
      <p:sp>
        <p:nvSpPr>
          <p:cNvPr id="6" name="Title 5"/>
          <p:cNvSpPr>
            <a:spLocks noGrp="1"/>
          </p:cNvSpPr>
          <p:nvPr>
            <p:ph type="title" hasCustomPrompt="1"/>
          </p:nvPr>
        </p:nvSpPr>
        <p:spPr/>
        <p:txBody>
          <a:bodyPr/>
          <a:lstStyle/>
          <a:p>
            <a:r>
              <a:rPr lang="en-US" dirty="0" smtClean="0"/>
              <a:t>Slide title goes here</a:t>
            </a:r>
            <a:endParaRPr lang="en-US" dirty="0"/>
          </a:p>
        </p:txBody>
      </p:sp>
    </p:spTree>
    <p:extLst>
      <p:ext uri="{BB962C8B-B14F-4D97-AF65-F5344CB8AC3E}">
        <p14:creationId xmlns:p14="http://schemas.microsoft.com/office/powerpoint/2010/main" val="200032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35578" y="909637"/>
            <a:ext cx="3402573" cy="3644563"/>
          </a:xfrm>
        </p:spPr>
        <p:txBody>
          <a:bodyPr>
            <a:normAutofit/>
          </a:bodyPr>
          <a:lstStyle>
            <a:lvl1pPr>
              <a:lnSpc>
                <a:spcPct val="110000"/>
              </a:lnSpc>
              <a:defRPr sz="12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 </a:t>
            </a:r>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 </a:t>
            </a:r>
            <a:r>
              <a:rPr lang="en-US" dirty="0" err="1" smtClean="0"/>
              <a:t>proident</a:t>
            </a:r>
            <a:r>
              <a:rPr lang="en-US" dirty="0" smtClean="0"/>
              <a:t>, </a:t>
            </a:r>
            <a:r>
              <a:rPr lang="en-US" dirty="0" err="1" smtClean="0"/>
              <a:t>sunt</a:t>
            </a:r>
            <a:r>
              <a:rPr lang="en-US" dirty="0" smtClean="0"/>
              <a:t> in culpa qui </a:t>
            </a:r>
            <a:r>
              <a:rPr lang="en-US" dirty="0" err="1" smtClean="0"/>
              <a:t>officia</a:t>
            </a:r>
            <a:r>
              <a:rPr lang="en-US" dirty="0" smtClean="0"/>
              <a:t> </a:t>
            </a:r>
            <a:r>
              <a:rPr lang="en-US" dirty="0" err="1" smtClean="0"/>
              <a:t>deserunt</a:t>
            </a:r>
            <a:r>
              <a:rPr lang="en-US" dirty="0" smtClean="0"/>
              <a:t> </a:t>
            </a:r>
            <a:r>
              <a:rPr lang="en-US" dirty="0" err="1" smtClean="0"/>
              <a:t>mollit</a:t>
            </a:r>
            <a:r>
              <a:rPr lang="en-US" dirty="0" smtClean="0"/>
              <a:t> </a:t>
            </a:r>
            <a:r>
              <a:rPr lang="en-US" dirty="0" err="1" smtClean="0"/>
              <a:t>anim</a:t>
            </a:r>
            <a:r>
              <a:rPr lang="en-US" dirty="0" smtClean="0"/>
              <a:t> id </a:t>
            </a:r>
            <a:r>
              <a:rPr lang="en-US" dirty="0" err="1" smtClean="0"/>
              <a:t>est</a:t>
            </a:r>
            <a:r>
              <a:rPr lang="en-US" dirty="0" smtClean="0"/>
              <a:t> </a:t>
            </a:r>
            <a:r>
              <a:rPr lang="en-US" dirty="0" err="1" smtClean="0"/>
              <a:t>laborum</a:t>
            </a:r>
            <a:r>
              <a:rPr lang="en-US" dirty="0" smtClean="0"/>
              <a:t> </a:t>
            </a:r>
            <a:endParaRPr lang="en-US" dirty="0"/>
          </a:p>
        </p:txBody>
      </p:sp>
    </p:spTree>
    <p:extLst>
      <p:ext uri="{BB962C8B-B14F-4D97-AF65-F5344CB8AC3E}">
        <p14:creationId xmlns:p14="http://schemas.microsoft.com/office/powerpoint/2010/main" val="102142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asted-image.pdf"/>
          <p:cNvPicPr/>
          <p:nvPr userDrawn="1"/>
        </p:nvPicPr>
        <p:blipFill>
          <a:blip r:embed="rId2" cstate="screen">
            <a:extLst>
              <a:ext uri="{28A0092B-C50C-407E-A947-70E740481C1C}">
                <a14:useLocalDpi xmlns:a14="http://schemas.microsoft.com/office/drawing/2010/main"/>
              </a:ext>
            </a:extLst>
          </a:blip>
          <a:stretch>
            <a:fillRect/>
          </a:stretch>
        </p:blipFill>
        <p:spPr>
          <a:xfrm>
            <a:off x="4372664" y="3410840"/>
            <a:ext cx="405798" cy="366030"/>
          </a:xfrm>
          <a:prstGeom prst="rect">
            <a:avLst/>
          </a:prstGeom>
          <a:ln w="12700">
            <a:miter lim="400000"/>
          </a:ln>
        </p:spPr>
      </p:pic>
      <p:sp>
        <p:nvSpPr>
          <p:cNvPr id="12" name="Text Placeholder 11"/>
          <p:cNvSpPr>
            <a:spLocks noGrp="1"/>
          </p:cNvSpPr>
          <p:nvPr>
            <p:ph type="body" sz="quarter" idx="10" hasCustomPrompt="1"/>
          </p:nvPr>
        </p:nvSpPr>
        <p:spPr>
          <a:xfrm>
            <a:off x="532609" y="1822174"/>
            <a:ext cx="8101825" cy="1035326"/>
          </a:xfrm>
        </p:spPr>
        <p:txBody>
          <a:bodyPr wrap="square">
            <a:normAutofit/>
          </a:bodyPr>
          <a:lstStyle>
            <a:lvl1pPr algn="ctr">
              <a:lnSpc>
                <a:spcPct val="90000"/>
              </a:lnSpc>
              <a:defRPr sz="6600">
                <a:solidFill>
                  <a:schemeClr val="bg2"/>
                </a:solidFill>
              </a:defRPr>
            </a:lvl1pPr>
          </a:lstStyle>
          <a:p>
            <a:pPr lvl="0"/>
            <a:r>
              <a:rPr lang="en-US" dirty="0" err="1" smtClean="0"/>
              <a:t>Lorem</a:t>
            </a:r>
            <a:r>
              <a:rPr lang="en-US" dirty="0" smtClean="0"/>
              <a:t> </a:t>
            </a:r>
            <a:r>
              <a:rPr lang="en-US" dirty="0" err="1" smtClean="0"/>
              <a:t>Ipsum</a:t>
            </a:r>
            <a:endParaRPr lang="en-US" dirty="0"/>
          </a:p>
        </p:txBody>
      </p:sp>
      <p:sp>
        <p:nvSpPr>
          <p:cNvPr id="3" name="Text Placeholder 2"/>
          <p:cNvSpPr>
            <a:spLocks noGrp="1"/>
          </p:cNvSpPr>
          <p:nvPr>
            <p:ph type="body" sz="quarter" idx="11" hasCustomPrompt="1"/>
          </p:nvPr>
        </p:nvSpPr>
        <p:spPr>
          <a:xfrm>
            <a:off x="368453" y="4198409"/>
            <a:ext cx="7733372" cy="819640"/>
          </a:xfrm>
        </p:spPr>
        <p:txBody>
          <a:bodyPr>
            <a:normAutofit/>
          </a:bodyPr>
          <a:lstStyle>
            <a:lvl1pPr>
              <a:lnSpc>
                <a:spcPct val="100000"/>
              </a:lnSpc>
              <a:defRPr sz="1100">
                <a:solidFill>
                  <a:srgbClr val="00FF00"/>
                </a:solidFill>
              </a:defRPr>
            </a:lvl1pPr>
          </a:lstStyle>
          <a:p>
            <a:pPr lvl="0"/>
            <a:r>
              <a:rPr lang="en-US" dirty="0" smtClean="0"/>
              <a:t>Note: This slide format is good for segmenting your presentation. Or transitioning from one topic to the next. </a:t>
            </a:r>
            <a:endParaRPr lang="en-US" dirty="0"/>
          </a:p>
        </p:txBody>
      </p:sp>
    </p:spTree>
    <p:extLst>
      <p:ext uri="{BB962C8B-B14F-4D97-AF65-F5344CB8AC3E}">
        <p14:creationId xmlns:p14="http://schemas.microsoft.com/office/powerpoint/2010/main" val="209757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 Placeholder 2"/>
          <p:cNvSpPr>
            <a:spLocks noGrp="1"/>
          </p:cNvSpPr>
          <p:nvPr>
            <p:ph type="body" sz="quarter" idx="10" hasCustomPrompt="1"/>
          </p:nvPr>
        </p:nvSpPr>
        <p:spPr>
          <a:xfrm>
            <a:off x="835025" y="3409950"/>
            <a:ext cx="3695502" cy="1373105"/>
          </a:xfrm>
        </p:spPr>
        <p:txBody>
          <a:bodyPr>
            <a:normAutofit/>
          </a:bodyPr>
          <a:lstStyle>
            <a:lvl1pPr>
              <a:defRPr sz="1100">
                <a:solidFill>
                  <a:srgbClr val="00FF00"/>
                </a:solidFill>
              </a:defRPr>
            </a:lvl1pPr>
          </a:lstStyle>
          <a:p>
            <a:pPr lvl="0"/>
            <a:r>
              <a:rPr lang="en-US" dirty="0" smtClean="0"/>
              <a:t>Note: If you have a large image  feel free to fill the entire slide with it.  It will be more impactful.  Be conscious of the resolution    Don’t worry about the logo in this situation.   The viewer wont forget where they are. </a:t>
            </a:r>
            <a:endParaRPr lang="en-US" dirty="0"/>
          </a:p>
        </p:txBody>
      </p:sp>
    </p:spTree>
    <p:extLst>
      <p:ext uri="{BB962C8B-B14F-4D97-AF65-F5344CB8AC3E}">
        <p14:creationId xmlns:p14="http://schemas.microsoft.com/office/powerpoint/2010/main" val="202081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ckground for Images">
    <p:bg>
      <p:bgPr>
        <a:solidFill>
          <a:schemeClr val="tx1"/>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5143500"/>
          </a:xfrm>
          <a:prstGeom prst="rect">
            <a:avLst/>
          </a:prstGeom>
          <a:solidFill>
            <a:srgbClr val="0F1124"/>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 Placeholder 2"/>
          <p:cNvSpPr>
            <a:spLocks noGrp="1"/>
          </p:cNvSpPr>
          <p:nvPr>
            <p:ph type="body" sz="quarter" idx="10" hasCustomPrompt="1"/>
          </p:nvPr>
        </p:nvSpPr>
        <p:spPr>
          <a:xfrm>
            <a:off x="619932" y="3307541"/>
            <a:ext cx="2125060" cy="1373105"/>
          </a:xfrm>
        </p:spPr>
        <p:txBody>
          <a:bodyPr>
            <a:normAutofit/>
          </a:bodyPr>
          <a:lstStyle>
            <a:lvl1pPr>
              <a:defRPr sz="1100">
                <a:solidFill>
                  <a:srgbClr val="00FF00"/>
                </a:solidFill>
              </a:defRPr>
            </a:lvl1pPr>
          </a:lstStyle>
          <a:p>
            <a:pPr lvl="0"/>
            <a:r>
              <a:rPr lang="en-US" dirty="0" smtClean="0"/>
              <a:t>Note: If your image is too small to fill the slide but you want it to be the only thing on the page try placing it on a dark background. </a:t>
            </a:r>
            <a:endParaRPr lang="en-US" dirty="0"/>
          </a:p>
        </p:txBody>
      </p:sp>
    </p:spTree>
    <p:extLst>
      <p:ext uri="{BB962C8B-B14F-4D97-AF65-F5344CB8AC3E}">
        <p14:creationId xmlns:p14="http://schemas.microsoft.com/office/powerpoint/2010/main" val="20727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98500" y="976105"/>
            <a:ext cx="6198680" cy="1772150"/>
          </a:xfrm>
        </p:spPr>
        <p:txBody>
          <a:bodyPr anchor="b">
            <a:noAutofit/>
          </a:bodyPr>
          <a:lstStyle>
            <a:lvl1pPr algn="ctr">
              <a:lnSpc>
                <a:spcPct val="90000"/>
              </a:lnSpc>
              <a:defRPr sz="2800" b="1">
                <a:solidFill>
                  <a:srgbClr val="002452"/>
                </a:solidFill>
              </a:defRPr>
            </a:lvl1pPr>
          </a:lstStyle>
          <a:p>
            <a:pPr lvl="0"/>
            <a:r>
              <a:rPr lang="en-US" dirty="0" smtClean="0"/>
              <a:t>“Put a quote or other poignant statement here”</a:t>
            </a:r>
            <a:endParaRPr lang="en-US" dirty="0"/>
          </a:p>
        </p:txBody>
      </p:sp>
      <p:sp>
        <p:nvSpPr>
          <p:cNvPr id="6" name="Text Placeholder 5"/>
          <p:cNvSpPr>
            <a:spLocks noGrp="1"/>
          </p:cNvSpPr>
          <p:nvPr>
            <p:ph type="body" sz="quarter" idx="11" hasCustomPrompt="1"/>
          </p:nvPr>
        </p:nvSpPr>
        <p:spPr>
          <a:xfrm>
            <a:off x="2711450" y="2881313"/>
            <a:ext cx="3194050" cy="606425"/>
          </a:xfrm>
        </p:spPr>
        <p:txBody>
          <a:bodyPr anchor="t"/>
          <a:lstStyle>
            <a:lvl1pPr algn="ctr">
              <a:defRPr>
                <a:solidFill>
                  <a:schemeClr val="bg1">
                    <a:lumMod val="50000"/>
                  </a:schemeClr>
                </a:solidFill>
              </a:defRPr>
            </a:lvl1pPr>
          </a:lstStyle>
          <a:p>
            <a:pPr lvl="0"/>
            <a:r>
              <a:rPr lang="en-US" dirty="0" smtClean="0"/>
              <a:t>- Quoted Person</a:t>
            </a:r>
            <a:endParaRPr lang="en-US" dirty="0"/>
          </a:p>
        </p:txBody>
      </p:sp>
    </p:spTree>
    <p:extLst>
      <p:ext uri="{BB962C8B-B14F-4D97-AF65-F5344CB8AC3E}">
        <p14:creationId xmlns:p14="http://schemas.microsoft.com/office/powerpoint/2010/main" val="3133655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pic>
        <p:nvPicPr>
          <p:cNvPr id="20" name="pasted-image.pdf"/>
          <p:cNvPicPr/>
          <p:nvPr userDrawn="1"/>
        </p:nvPicPr>
        <p:blipFill>
          <a:blip r:embed="rId15">
            <a:alphaModFix amt="39890"/>
            <a:extLst/>
          </a:blip>
          <a:stretch>
            <a:fillRect/>
          </a:stretch>
        </p:blipFill>
        <p:spPr>
          <a:xfrm>
            <a:off x="0" y="4573228"/>
            <a:ext cx="9144001" cy="570273"/>
          </a:xfrm>
          <a:prstGeom prst="rect">
            <a:avLst/>
          </a:prstGeom>
          <a:ln w="12700">
            <a:miter lim="400000"/>
          </a:ln>
        </p:spPr>
      </p:pic>
      <p:pic>
        <p:nvPicPr>
          <p:cNvPr id="8" name="pasted-image.pdf"/>
          <p:cNvPicPr/>
          <p:nvPr userDrawn="1"/>
        </p:nvPicPr>
        <p:blipFill>
          <a:blip r:embed="rId16" cstate="screen">
            <a:extLst>
              <a:ext uri="{28A0092B-C50C-407E-A947-70E740481C1C}">
                <a14:useLocalDpi xmlns:a14="http://schemas.microsoft.com/office/drawing/2010/main"/>
              </a:ext>
            </a:extLst>
          </a:blip>
          <a:stretch>
            <a:fillRect/>
          </a:stretch>
        </p:blipFill>
        <p:spPr>
          <a:xfrm>
            <a:off x="7567428" y="4763579"/>
            <a:ext cx="1291392" cy="208622"/>
          </a:xfrm>
          <a:prstGeom prst="rect">
            <a:avLst/>
          </a:prstGeom>
          <a:ln w="12700">
            <a:miter lim="400000"/>
          </a:ln>
        </p:spPr>
      </p:pic>
      <p:sp>
        <p:nvSpPr>
          <p:cNvPr id="23" name="Title Placeholder 22"/>
          <p:cNvSpPr>
            <a:spLocks noGrp="1"/>
          </p:cNvSpPr>
          <p:nvPr>
            <p:ph type="title"/>
          </p:nvPr>
        </p:nvSpPr>
        <p:spPr>
          <a:xfrm>
            <a:off x="237997" y="215059"/>
            <a:ext cx="8672986" cy="481324"/>
          </a:xfrm>
          <a:prstGeom prst="rect">
            <a:avLst/>
          </a:prstGeom>
        </p:spPr>
        <p:txBody>
          <a:bodyPr vert="horz" lIns="91440" tIns="45720" rIns="91440" bIns="45720" rtlCol="0" anchor="ctr">
            <a:normAutofit/>
          </a:bodyPr>
          <a:lstStyle/>
          <a:p>
            <a:r>
              <a:rPr lang="en-US" dirty="0" smtClean="0"/>
              <a:t>Slide title goes here</a:t>
            </a:r>
            <a:endParaRPr lang="en-US" dirty="0"/>
          </a:p>
        </p:txBody>
      </p:sp>
      <p:sp>
        <p:nvSpPr>
          <p:cNvPr id="24" name="Text Placeholder 23"/>
          <p:cNvSpPr>
            <a:spLocks noGrp="1"/>
          </p:cNvSpPr>
          <p:nvPr>
            <p:ph type="body" idx="1"/>
          </p:nvPr>
        </p:nvSpPr>
        <p:spPr>
          <a:xfrm>
            <a:off x="235578" y="703231"/>
            <a:ext cx="8665162" cy="3549650"/>
          </a:xfrm>
          <a:prstGeom prst="rect">
            <a:avLst/>
          </a:prstGeom>
        </p:spPr>
        <p:txBody>
          <a:bodyPr vert="horz" lIns="91440" tIns="45720" rIns="91440" bIns="45720" rtlCol="0">
            <a:normAutofit/>
          </a:bodyPr>
          <a:lstStyle/>
          <a:p>
            <a:pPr lvl="0"/>
            <a:r>
              <a:rPr lang="en-US" dirty="0" smtClean="0"/>
              <a:t>Bit of information</a:t>
            </a:r>
          </a:p>
          <a:p>
            <a:pPr lvl="1"/>
            <a:r>
              <a:rPr lang="en-US" dirty="0" smtClean="0"/>
              <a:t>Second level of information</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870937"/>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702" r:id="rId3"/>
    <p:sldLayoutId id="2147483660" r:id="rId4"/>
    <p:sldLayoutId id="2147483699" r:id="rId5"/>
    <p:sldLayoutId id="2147483687" r:id="rId6"/>
    <p:sldLayoutId id="2147483696" r:id="rId7"/>
    <p:sldLayoutId id="2147483701" r:id="rId8"/>
    <p:sldLayoutId id="2147483698" r:id="rId9"/>
    <p:sldLayoutId id="2147483697" r:id="rId10"/>
    <p:sldLayoutId id="2147483694" r:id="rId11"/>
    <p:sldLayoutId id="2147483695" r:id="rId12"/>
    <p:sldLayoutId id="2147483700"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2000" b="1" kern="1200">
          <a:solidFill>
            <a:srgbClr val="002452"/>
          </a:solidFill>
          <a:latin typeface="+mn-lt"/>
          <a:ea typeface="+mj-ea"/>
          <a:cs typeface="+mj-cs"/>
        </a:defRPr>
      </a:lvl1pPr>
    </p:titleStyle>
    <p:bodyStyle>
      <a:lvl1pPr marL="0" indent="0" algn="l" defTabSz="685800" rtl="0" eaLnBrk="1" latinLnBrk="0" hangingPunct="1">
        <a:lnSpc>
          <a:spcPct val="140000"/>
        </a:lnSpc>
        <a:spcBef>
          <a:spcPts val="750"/>
        </a:spcBef>
        <a:buClr>
          <a:srgbClr val="144D9D"/>
        </a:buClr>
        <a:buFontTx/>
        <a:buNone/>
        <a:defRPr sz="1600" kern="1200">
          <a:solidFill>
            <a:schemeClr val="bg2">
              <a:lumMod val="25000"/>
            </a:schemeClr>
          </a:solidFill>
          <a:latin typeface="+mn-lt"/>
          <a:ea typeface="+mn-ea"/>
          <a:cs typeface="+mn-cs"/>
        </a:defRPr>
      </a:lvl1pPr>
      <a:lvl2pPr marL="342900" indent="0" algn="l" defTabSz="685800" rtl="0" eaLnBrk="1" latinLnBrk="0" hangingPunct="1">
        <a:lnSpc>
          <a:spcPct val="140000"/>
        </a:lnSpc>
        <a:spcBef>
          <a:spcPts val="375"/>
        </a:spcBef>
        <a:buClr>
          <a:schemeClr val="tx1">
            <a:lumMod val="85000"/>
            <a:lumOff val="15000"/>
          </a:schemeClr>
        </a:buClr>
        <a:buFont typeface="Arial" panose="020B0604020202020204" pitchFamily="34" charset="0"/>
        <a:buNone/>
        <a:defRPr sz="1200" kern="1200" baseline="0">
          <a:solidFill>
            <a:schemeClr val="bg2">
              <a:lumMod val="25000"/>
            </a:schemeClr>
          </a:solidFill>
          <a:latin typeface="+mn-lt"/>
          <a:ea typeface="+mn-ea"/>
          <a:cs typeface="+mn-cs"/>
        </a:defRPr>
      </a:lvl2pPr>
      <a:lvl3pPr marL="685800" indent="0" algn="l" defTabSz="685800" rtl="0" eaLnBrk="1" latinLnBrk="0" hangingPunct="1">
        <a:lnSpc>
          <a:spcPct val="140000"/>
        </a:lnSpc>
        <a:spcBef>
          <a:spcPts val="375"/>
        </a:spcBef>
        <a:buFont typeface="Calibri" panose="020F0502020204030204" pitchFamily="34" charset="0"/>
        <a:buNone/>
        <a:defRPr sz="1100" kern="1200">
          <a:solidFill>
            <a:schemeClr val="bg2">
              <a:lumMod val="25000"/>
            </a:schemeClr>
          </a:solidFill>
          <a:latin typeface="+mn-lt"/>
          <a:ea typeface="+mn-ea"/>
          <a:cs typeface="+mn-cs"/>
        </a:defRPr>
      </a:lvl3pPr>
      <a:lvl4pPr marL="1200150" indent="-171450" algn="l" defTabSz="685800" rtl="0" eaLnBrk="1" latinLnBrk="0" hangingPunct="1">
        <a:lnSpc>
          <a:spcPct val="140000"/>
        </a:lnSpc>
        <a:spcBef>
          <a:spcPts val="375"/>
        </a:spcBef>
        <a:buFont typeface="Arial" panose="020B0604020202020204" pitchFamily="34" charset="0"/>
        <a:buChar char="•"/>
        <a:defRPr sz="1050" kern="1200">
          <a:solidFill>
            <a:schemeClr val="bg2">
              <a:lumMod val="25000"/>
            </a:schemeClr>
          </a:solidFill>
          <a:latin typeface="+mn-lt"/>
          <a:ea typeface="+mn-ea"/>
          <a:cs typeface="+mn-cs"/>
        </a:defRPr>
      </a:lvl4pPr>
      <a:lvl5pPr marL="1543050" indent="-171450" algn="l" defTabSz="685800" rtl="0" eaLnBrk="1" latinLnBrk="0" hangingPunct="1">
        <a:lnSpc>
          <a:spcPct val="140000"/>
        </a:lnSpc>
        <a:spcBef>
          <a:spcPts val="375"/>
        </a:spcBef>
        <a:buFont typeface="Arial" panose="020B0604020202020204" pitchFamily="34" charset="0"/>
        <a:buChar char="•"/>
        <a:defRPr sz="1050" kern="1200">
          <a:solidFill>
            <a:schemeClr val="bg2">
              <a:lumMod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3" Type="http://schemas.openxmlformats.org/officeDocument/2006/relationships/hyperlink" Target="http://tour.golang.org)/" TargetMode="External"/><Relationship Id="rId4" Type="http://schemas.openxmlformats.org/officeDocument/2006/relationships/hyperlink" Target="http://golang.org/pkg/)" TargetMode="External"/><Relationship Id="rId5" Type="http://schemas.openxmlformats.org/officeDocument/2006/relationships/hyperlink" Target="http://awesome-go.com/" TargetMode="External"/><Relationship Id="rId6" Type="http://schemas.openxmlformats.org/officeDocument/2006/relationships/hyperlink" Target="http://gophers.slack.com/" TargetMode="External"/><Relationship Id="rId7" Type="http://schemas.openxmlformats.org/officeDocument/2006/relationships/hyperlink" Target="http://dave.cheney.net/" TargetMode="External"/><Relationship Id="rId1" Type="http://schemas.openxmlformats.org/officeDocument/2006/relationships/slideLayout" Target="../slideLayouts/slideLayout2.xml"/><Relationship Id="rId2" Type="http://schemas.openxmlformats.org/officeDocument/2006/relationships/hyperlink" Target="http://play.golang.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hub.com/jredville/go_tal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jdeville@malwarebyte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ay.golang.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Go from a </a:t>
            </a:r>
            <a:r>
              <a:rPr lang="en-US" dirty="0" err="1" smtClean="0"/>
              <a:t>Rubyists</a:t>
            </a:r>
            <a:r>
              <a:rPr lang="en-US" dirty="0" smtClean="0"/>
              <a:t> </a:t>
            </a:r>
            <a:r>
              <a:rPr lang="en-US" dirty="0" err="1" smtClean="0"/>
              <a:t>Perpsective</a:t>
            </a:r>
            <a:endParaRPr lang="en-US" dirty="0"/>
          </a:p>
        </p:txBody>
      </p:sp>
      <p:sp>
        <p:nvSpPr>
          <p:cNvPr id="3" name="Subtitle 2"/>
          <p:cNvSpPr>
            <a:spLocks noGrp="1"/>
          </p:cNvSpPr>
          <p:nvPr>
            <p:ph type="subTitle" idx="1"/>
          </p:nvPr>
        </p:nvSpPr>
        <p:spPr/>
        <p:txBody>
          <a:bodyPr/>
          <a:lstStyle/>
          <a:p>
            <a:r>
              <a:rPr lang="en-US" dirty="0" smtClean="0"/>
              <a:t>Jim Deville, </a:t>
            </a:r>
            <a:r>
              <a:rPr lang="en-US" dirty="0" err="1" smtClean="0"/>
              <a:t>Sr</a:t>
            </a:r>
            <a:r>
              <a:rPr lang="en-US" dirty="0" smtClean="0"/>
              <a:t> Software Engineer</a:t>
            </a:r>
            <a:endParaRPr lang="en-US" dirty="0"/>
          </a:p>
        </p:txBody>
      </p:sp>
    </p:spTree>
    <p:extLst>
      <p:ext uri="{BB962C8B-B14F-4D97-AF65-F5344CB8AC3E}">
        <p14:creationId xmlns:p14="http://schemas.microsoft.com/office/powerpoint/2010/main" val="276088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Blocks vs </a:t>
            </a:r>
            <a:r>
              <a:rPr lang="en-US" dirty="0" err="1" smtClean="0"/>
              <a:t>Func</a:t>
            </a:r>
            <a:endParaRPr lang="en-US" dirty="0"/>
          </a:p>
        </p:txBody>
      </p:sp>
    </p:spTree>
    <p:extLst>
      <p:ext uri="{BB962C8B-B14F-4D97-AF65-F5344CB8AC3E}">
        <p14:creationId xmlns:p14="http://schemas.microsoft.com/office/powerpoint/2010/main" val="53305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for range vs Enumerable</a:t>
            </a:r>
            <a:endParaRPr lang="en-US" dirty="0"/>
          </a:p>
        </p:txBody>
      </p:sp>
    </p:spTree>
    <p:extLst>
      <p:ext uri="{BB962C8B-B14F-4D97-AF65-F5344CB8AC3E}">
        <p14:creationId xmlns:p14="http://schemas.microsoft.com/office/powerpoint/2010/main" val="964992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Import vs Require</a:t>
            </a:r>
            <a:endParaRPr lang="en-US" dirty="0"/>
          </a:p>
        </p:txBody>
      </p:sp>
    </p:spTree>
    <p:extLst>
      <p:ext uri="{BB962C8B-B14F-4D97-AF65-F5344CB8AC3E}">
        <p14:creationId xmlns:p14="http://schemas.microsoft.com/office/powerpoint/2010/main" val="1797980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Packages (vs Modules?)</a:t>
            </a:r>
            <a:endParaRPr lang="en-US" dirty="0"/>
          </a:p>
        </p:txBody>
      </p:sp>
    </p:spTree>
    <p:extLst>
      <p:ext uri="{BB962C8B-B14F-4D97-AF65-F5344CB8AC3E}">
        <p14:creationId xmlns:p14="http://schemas.microsoft.com/office/powerpoint/2010/main" val="1097132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Interfaces (vs Modules?)</a:t>
            </a:r>
          </a:p>
        </p:txBody>
      </p:sp>
    </p:spTree>
    <p:extLst>
      <p:ext uri="{BB962C8B-B14F-4D97-AF65-F5344CB8AC3E}">
        <p14:creationId xmlns:p14="http://schemas.microsoft.com/office/powerpoint/2010/main" val="209398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Defer vs Ensure</a:t>
            </a:r>
            <a:endParaRPr lang="en-US" dirty="0"/>
          </a:p>
        </p:txBody>
      </p:sp>
    </p:spTree>
    <p:extLst>
      <p:ext uri="{BB962C8B-B14F-4D97-AF65-F5344CB8AC3E}">
        <p14:creationId xmlns:p14="http://schemas.microsoft.com/office/powerpoint/2010/main" val="206772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Array vs Slice</a:t>
            </a:r>
            <a:endParaRPr lang="en-US" dirty="0"/>
          </a:p>
        </p:txBody>
      </p:sp>
    </p:spTree>
    <p:extLst>
      <p:ext uri="{BB962C8B-B14F-4D97-AF65-F5344CB8AC3E}">
        <p14:creationId xmlns:p14="http://schemas.microsoft.com/office/powerpoint/2010/main" val="2112008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Strings</a:t>
            </a:r>
            <a:endParaRPr lang="en-US" dirty="0"/>
          </a:p>
        </p:txBody>
      </p:sp>
    </p:spTree>
    <p:extLst>
      <p:ext uri="{BB962C8B-B14F-4D97-AF65-F5344CB8AC3E}">
        <p14:creationId xmlns:p14="http://schemas.microsoft.com/office/powerpoint/2010/main" val="1920840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Documentation</a:t>
            </a:r>
            <a:endParaRPr lang="en-US" dirty="0"/>
          </a:p>
        </p:txBody>
      </p:sp>
    </p:spTree>
    <p:extLst>
      <p:ext uri="{BB962C8B-B14F-4D97-AF65-F5344CB8AC3E}">
        <p14:creationId xmlns:p14="http://schemas.microsoft.com/office/powerpoint/2010/main" val="855052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Channels</a:t>
            </a:r>
            <a:endParaRPr lang="en-US" dirty="0"/>
          </a:p>
        </p:txBody>
      </p:sp>
    </p:spTree>
    <p:extLst>
      <p:ext uri="{BB962C8B-B14F-4D97-AF65-F5344CB8AC3E}">
        <p14:creationId xmlns:p14="http://schemas.microsoft.com/office/powerpoint/2010/main" val="186249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latin typeface="Consolas" charset="0"/>
                <a:ea typeface="Consolas" charset="0"/>
                <a:cs typeface="Consolas" charset="0"/>
              </a:rPr>
              <a:t>whoami</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730145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Go Routines</a:t>
            </a:r>
            <a:endParaRPr lang="en-US" dirty="0"/>
          </a:p>
        </p:txBody>
      </p:sp>
    </p:spTree>
    <p:extLst>
      <p:ext uri="{BB962C8B-B14F-4D97-AF65-F5344CB8AC3E}">
        <p14:creationId xmlns:p14="http://schemas.microsoft.com/office/powerpoint/2010/main" val="491350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Error Checking</a:t>
            </a:r>
            <a:endParaRPr lang="en-US" dirty="0"/>
          </a:p>
        </p:txBody>
      </p:sp>
    </p:spTree>
    <p:extLst>
      <p:ext uri="{BB962C8B-B14F-4D97-AF65-F5344CB8AC3E}">
        <p14:creationId xmlns:p14="http://schemas.microsoft.com/office/powerpoint/2010/main" val="86150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55000" lnSpcReduction="20000"/>
          </a:bodyPr>
          <a:lstStyle/>
          <a:p>
            <a:r>
              <a:rPr lang="en-US" dirty="0" smtClean="0"/>
              <a:t>Is it all fun and games?</a:t>
            </a:r>
          </a:p>
          <a:p>
            <a:r>
              <a:rPr lang="en-US" dirty="0" smtClean="0"/>
              <a:t>No</a:t>
            </a:r>
            <a:endParaRPr lang="en-US" dirty="0"/>
          </a:p>
        </p:txBody>
      </p:sp>
    </p:spTree>
    <p:extLst>
      <p:ext uri="{BB962C8B-B14F-4D97-AF65-F5344CB8AC3E}">
        <p14:creationId xmlns:p14="http://schemas.microsoft.com/office/powerpoint/2010/main" val="891490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Debugging Support</a:t>
            </a:r>
            <a:endParaRPr lang="en-US" dirty="0"/>
          </a:p>
        </p:txBody>
      </p:sp>
    </p:spTree>
    <p:extLst>
      <p:ext uri="{BB962C8B-B14F-4D97-AF65-F5344CB8AC3E}">
        <p14:creationId xmlns:p14="http://schemas.microsoft.com/office/powerpoint/2010/main" val="1600882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10000"/>
          </a:bodyPr>
          <a:lstStyle/>
          <a:p>
            <a:r>
              <a:rPr lang="en-US" dirty="0" smtClean="0"/>
              <a:t>Dependency Management</a:t>
            </a:r>
            <a:endParaRPr lang="en-US" dirty="0"/>
          </a:p>
        </p:txBody>
      </p:sp>
    </p:spTree>
    <p:extLst>
      <p:ext uri="{BB962C8B-B14F-4D97-AF65-F5344CB8AC3E}">
        <p14:creationId xmlns:p14="http://schemas.microsoft.com/office/powerpoint/2010/main" val="1374710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mtClean="0"/>
              <a:t>Generics</a:t>
            </a:r>
            <a:endParaRPr lang="en-US" dirty="0"/>
          </a:p>
        </p:txBody>
      </p:sp>
    </p:spTree>
    <p:extLst>
      <p:ext uri="{BB962C8B-B14F-4D97-AF65-F5344CB8AC3E}">
        <p14:creationId xmlns:p14="http://schemas.microsoft.com/office/powerpoint/2010/main" val="1088766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t>Go playground (</a:t>
            </a:r>
            <a:r>
              <a:rPr lang="en-US" dirty="0" smtClean="0">
                <a:hlinkClick r:id="rId2"/>
              </a:rPr>
              <a:t>http://play.golang.org)</a:t>
            </a:r>
            <a:endParaRPr lang="en-US" dirty="0"/>
          </a:p>
          <a:p>
            <a:pPr marL="285750" indent="-285750" algn="ctr">
              <a:buFont typeface="Arial" charset="0"/>
              <a:buChar char="•"/>
            </a:pPr>
            <a:r>
              <a:rPr lang="en-US" dirty="0" smtClean="0">
                <a:latin typeface="Consolas" charset="0"/>
                <a:ea typeface="Consolas" charset="0"/>
                <a:cs typeface="Consolas" charset="0"/>
              </a:rPr>
              <a:t>go run</a:t>
            </a:r>
          </a:p>
          <a:p>
            <a:pPr marL="285750" indent="-285750" algn="ctr">
              <a:buFont typeface="Arial" charset="0"/>
              <a:buChar char="•"/>
            </a:pPr>
            <a:r>
              <a:rPr lang="en-US" dirty="0" smtClean="0">
                <a:latin typeface="Consolas" charset="0"/>
                <a:ea typeface="Consolas" charset="0"/>
                <a:cs typeface="Consolas" charset="0"/>
              </a:rPr>
              <a:t>gore (</a:t>
            </a:r>
            <a:r>
              <a:rPr lang="en-US" dirty="0"/>
              <a:t>go get -u </a:t>
            </a:r>
            <a:r>
              <a:rPr lang="en-US" dirty="0" err="1" smtClean="0"/>
              <a:t>github.com</a:t>
            </a:r>
            <a:r>
              <a:rPr lang="en-US" dirty="0" smtClean="0"/>
              <a:t>/</a:t>
            </a:r>
            <a:r>
              <a:rPr lang="en-US" dirty="0" err="1" smtClean="0"/>
              <a:t>motemen</a:t>
            </a:r>
            <a:r>
              <a:rPr lang="en-US" dirty="0" smtClean="0"/>
              <a:t>/gore)</a:t>
            </a:r>
          </a:p>
          <a:p>
            <a:pPr marL="285750" indent="-285750" algn="ctr">
              <a:buFont typeface="Arial" charset="0"/>
              <a:buChar char="•"/>
            </a:pPr>
            <a:r>
              <a:rPr lang="en-US" dirty="0" smtClean="0"/>
              <a:t>Go tour (</a:t>
            </a:r>
            <a:r>
              <a:rPr lang="en-US" dirty="0" smtClean="0">
                <a:hlinkClick r:id="rId3"/>
              </a:rPr>
              <a:t>http://tour.golang.org)</a:t>
            </a:r>
            <a:endParaRPr lang="en-US" dirty="0" smtClean="0"/>
          </a:p>
          <a:p>
            <a:pPr marL="285750" indent="-285750" algn="ctr">
              <a:buFont typeface="Arial" charset="0"/>
              <a:buChar char="•"/>
            </a:pPr>
            <a:r>
              <a:rPr lang="en-US" dirty="0" smtClean="0"/>
              <a:t>Docs (</a:t>
            </a:r>
            <a:r>
              <a:rPr lang="en-US" dirty="0" smtClean="0">
                <a:hlinkClick r:id="rId4"/>
              </a:rPr>
              <a:t>http://golang.org/pkg/)</a:t>
            </a:r>
            <a:endParaRPr lang="en-US" dirty="0"/>
          </a:p>
          <a:p>
            <a:pPr marL="285750" indent="-285750" algn="ctr">
              <a:buFont typeface="Arial" charset="0"/>
              <a:buChar char="•"/>
            </a:pPr>
            <a:r>
              <a:rPr lang="en-US" dirty="0" smtClean="0">
                <a:hlinkClick r:id="rId5"/>
              </a:rPr>
              <a:t>http://awesome-go.com</a:t>
            </a:r>
            <a:endParaRPr lang="en-US" dirty="0" smtClean="0"/>
          </a:p>
          <a:p>
            <a:pPr marL="285750" indent="-285750" algn="ctr">
              <a:buFont typeface="Arial" charset="0"/>
              <a:buChar char="•"/>
            </a:pPr>
            <a:r>
              <a:rPr lang="en-US" dirty="0" smtClean="0">
                <a:hlinkClick r:id="rId6"/>
              </a:rPr>
              <a:t>http://</a:t>
            </a:r>
            <a:r>
              <a:rPr lang="en-US" smtClean="0">
                <a:hlinkClick r:id="rId6"/>
              </a:rPr>
              <a:t>gophers.slack.com</a:t>
            </a:r>
            <a:endParaRPr lang="en-US" dirty="0" smtClean="0"/>
          </a:p>
          <a:p>
            <a:pPr marL="285750" indent="-285750" algn="ctr">
              <a:buFont typeface="Arial" charset="0"/>
              <a:buChar char="•"/>
            </a:pPr>
            <a:r>
              <a:rPr lang="en-US" dirty="0">
                <a:hlinkClick r:id="rId7"/>
              </a:rPr>
              <a:t>http://dave.cheney.net</a:t>
            </a:r>
            <a:r>
              <a:rPr lang="en-US" dirty="0" smtClean="0">
                <a:hlinkClick r:id="rId7"/>
              </a:rPr>
              <a:t>/</a:t>
            </a:r>
            <a:endParaRPr lang="en-US" dirty="0" smtClean="0"/>
          </a:p>
          <a:p>
            <a:pPr marL="285750" indent="-285750" algn="ctr">
              <a:buFont typeface="Arial" charset="0"/>
              <a:buChar char="•"/>
            </a:pPr>
            <a:endParaRPr lang="en-US" dirty="0"/>
          </a:p>
        </p:txBody>
      </p:sp>
    </p:spTree>
    <p:extLst>
      <p:ext uri="{BB962C8B-B14F-4D97-AF65-F5344CB8AC3E}">
        <p14:creationId xmlns:p14="http://schemas.microsoft.com/office/powerpoint/2010/main" val="236873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	</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hlinkClick r:id="rId2"/>
              </a:rPr>
              <a:t>http://github.com/jredville/go_talk</a:t>
            </a:r>
            <a:endParaRPr lang="en-US" dirty="0" smtClean="0"/>
          </a:p>
          <a:p>
            <a:pPr marL="285750" indent="-285750" algn="ctr">
              <a:buFont typeface="Arial" charset="0"/>
              <a:buChar char="•"/>
            </a:pPr>
            <a:endParaRPr lang="en-US" dirty="0"/>
          </a:p>
        </p:txBody>
      </p:sp>
    </p:spTree>
    <p:extLst>
      <p:ext uri="{BB962C8B-B14F-4D97-AF65-F5344CB8AC3E}">
        <p14:creationId xmlns:p14="http://schemas.microsoft.com/office/powerpoint/2010/main" val="1118950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31998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US" dirty="0"/>
          </a:p>
        </p:txBody>
      </p:sp>
    </p:spTree>
    <p:extLst>
      <p:ext uri="{BB962C8B-B14F-4D97-AF65-F5344CB8AC3E}">
        <p14:creationId xmlns:p14="http://schemas.microsoft.com/office/powerpoint/2010/main" val="344099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32500" lnSpcReduction="20000"/>
          </a:bodyPr>
          <a:lstStyle/>
          <a:p>
            <a:r>
              <a:rPr lang="en-US" dirty="0" smtClean="0">
                <a:latin typeface="Consolas" charset="0"/>
                <a:ea typeface="Consolas" charset="0"/>
                <a:cs typeface="Consolas" charset="0"/>
                <a:hlinkClick r:id="rId2"/>
              </a:rPr>
              <a:t>jdeville@malwarebytes.org</a:t>
            </a:r>
            <a:endParaRPr lang="en-US" dirty="0" smtClean="0">
              <a:latin typeface="Consolas" charset="0"/>
              <a:ea typeface="Consolas" charset="0"/>
              <a:cs typeface="Consolas" charset="0"/>
            </a:endParaRPr>
          </a:p>
          <a:p>
            <a:r>
              <a:rPr lang="en-US" dirty="0" err="1" smtClean="0">
                <a:latin typeface="Consolas" charset="0"/>
                <a:ea typeface="Consolas" charset="0"/>
                <a:cs typeface="Consolas" charset="0"/>
              </a:rPr>
              <a:t>github.com</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jredville</a:t>
            </a:r>
            <a:endParaRPr lang="en-US" dirty="0" smtClean="0">
              <a:latin typeface="Consolas" charset="0"/>
              <a:ea typeface="Consolas" charset="0"/>
              <a:cs typeface="Consolas" charset="0"/>
            </a:endParaRPr>
          </a:p>
          <a:p>
            <a:r>
              <a:rPr lang="en-US" dirty="0" err="1" smtClean="0">
                <a:latin typeface="Consolas" charset="0"/>
                <a:ea typeface="Consolas" charset="0"/>
                <a:cs typeface="Consolas" charset="0"/>
              </a:rPr>
              <a:t>twitter.com</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jredville</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85024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latin typeface="Consolas" charset="0"/>
                <a:ea typeface="Consolas" charset="0"/>
                <a:cs typeface="Consolas" charset="0"/>
              </a:rPr>
              <a:t>whoareyou</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388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Go</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t>golang.org/dl</a:t>
            </a:r>
          </a:p>
          <a:p>
            <a:pPr marL="285750" indent="-285750" algn="ctr">
              <a:buFont typeface="Arial" charset="0"/>
              <a:buChar char="•"/>
            </a:pPr>
            <a:r>
              <a:rPr lang="en-US" dirty="0" smtClean="0"/>
              <a:t>brew install go</a:t>
            </a:r>
          </a:p>
          <a:p>
            <a:pPr marL="285750" indent="-285750" algn="ctr">
              <a:buFont typeface="Arial" charset="0"/>
              <a:buChar char="•"/>
            </a:pPr>
            <a:r>
              <a:rPr lang="en-US" dirty="0" smtClean="0"/>
              <a:t>Package manager of your choice</a:t>
            </a:r>
          </a:p>
          <a:p>
            <a:pPr marL="285750" indent="-285750" algn="ctr">
              <a:buFont typeface="Arial" charset="0"/>
              <a:buChar char="•"/>
            </a:pPr>
            <a:r>
              <a:rPr lang="en-US" dirty="0" smtClean="0"/>
              <a:t>Don’t forget the GOPATH</a:t>
            </a:r>
          </a:p>
          <a:p>
            <a:pPr marL="285750" indent="-285750">
              <a:buFont typeface="Arial" charset="0"/>
              <a:buChar char="•"/>
            </a:pPr>
            <a:endParaRPr lang="en-US" dirty="0" smtClean="0"/>
          </a:p>
        </p:txBody>
      </p:sp>
    </p:spTree>
    <p:extLst>
      <p:ext uri="{BB962C8B-B14F-4D97-AF65-F5344CB8AC3E}">
        <p14:creationId xmlns:p14="http://schemas.microsoft.com/office/powerpoint/2010/main" val="1345400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Go</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t>Go playground (</a:t>
            </a:r>
            <a:r>
              <a:rPr lang="en-US" dirty="0" smtClean="0">
                <a:hlinkClick r:id="rId2"/>
              </a:rPr>
              <a:t>http://play.golang.org)</a:t>
            </a:r>
            <a:endParaRPr lang="en-US" dirty="0"/>
          </a:p>
          <a:p>
            <a:pPr marL="285750" indent="-285750" algn="ctr">
              <a:buFont typeface="Arial" charset="0"/>
              <a:buChar char="•"/>
            </a:pPr>
            <a:r>
              <a:rPr lang="en-US" dirty="0" smtClean="0">
                <a:latin typeface="Consolas" charset="0"/>
                <a:ea typeface="Consolas" charset="0"/>
                <a:cs typeface="Consolas" charset="0"/>
              </a:rPr>
              <a:t>go run</a:t>
            </a:r>
          </a:p>
          <a:p>
            <a:pPr marL="285750" indent="-285750" algn="ctr">
              <a:buFont typeface="Arial" charset="0"/>
              <a:buChar char="•"/>
            </a:pPr>
            <a:r>
              <a:rPr lang="en-US" dirty="0" smtClean="0">
                <a:latin typeface="Consolas" charset="0"/>
                <a:ea typeface="Consolas" charset="0"/>
                <a:cs typeface="Consolas" charset="0"/>
              </a:rPr>
              <a:t>gore (</a:t>
            </a:r>
            <a:r>
              <a:rPr lang="en-US" dirty="0"/>
              <a:t>go get -u </a:t>
            </a:r>
            <a:r>
              <a:rPr lang="en-US" dirty="0" err="1" smtClean="0"/>
              <a:t>github.com</a:t>
            </a:r>
            <a:r>
              <a:rPr lang="en-US" dirty="0" smtClean="0"/>
              <a:t>/</a:t>
            </a:r>
            <a:r>
              <a:rPr lang="en-US" dirty="0" err="1" smtClean="0"/>
              <a:t>motemen</a:t>
            </a:r>
            <a:r>
              <a:rPr lang="en-US" dirty="0" smtClean="0"/>
              <a:t>/gore</a:t>
            </a:r>
            <a:r>
              <a:rPr lang="en-US" dirty="0"/>
              <a:t>)</a:t>
            </a:r>
          </a:p>
        </p:txBody>
      </p:sp>
    </p:spTree>
    <p:extLst>
      <p:ext uri="{BB962C8B-B14F-4D97-AF65-F5344CB8AC3E}">
        <p14:creationId xmlns:p14="http://schemas.microsoft.com/office/powerpoint/2010/main" val="2079935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Tooling</a:t>
            </a:r>
            <a:endParaRPr lang="en-US" dirty="0"/>
          </a:p>
        </p:txBody>
      </p:sp>
      <p:sp>
        <p:nvSpPr>
          <p:cNvPr id="3" name="Content Placeholder 2"/>
          <p:cNvSpPr>
            <a:spLocks noGrp="1"/>
          </p:cNvSpPr>
          <p:nvPr>
            <p:ph sz="quarter" idx="11"/>
          </p:nvPr>
        </p:nvSpPr>
        <p:spPr/>
        <p:txBody>
          <a:bodyPr/>
          <a:lstStyle/>
          <a:p>
            <a:pPr marL="285750" indent="-285750" algn="ctr">
              <a:buFont typeface="Arial" charset="0"/>
              <a:buChar char="•"/>
            </a:pPr>
            <a:r>
              <a:rPr lang="en-US" dirty="0" smtClean="0">
                <a:latin typeface="Consolas" charset="0"/>
                <a:ea typeface="Consolas" charset="0"/>
                <a:cs typeface="Consolas" charset="0"/>
              </a:rPr>
              <a:t>go run</a:t>
            </a:r>
          </a:p>
          <a:p>
            <a:pPr marL="285750" indent="-285750" algn="ctr">
              <a:buFont typeface="Arial" charset="0"/>
              <a:buChar char="•"/>
            </a:pPr>
            <a:r>
              <a:rPr lang="en-US" dirty="0" smtClean="0">
                <a:latin typeface="Consolas" charset="0"/>
                <a:ea typeface="Consolas" charset="0"/>
                <a:cs typeface="Consolas" charset="0"/>
              </a:rPr>
              <a:t>go build</a:t>
            </a:r>
          </a:p>
          <a:p>
            <a:pPr marL="285750" indent="-285750" algn="ctr">
              <a:buFont typeface="Arial" charset="0"/>
              <a:buChar char="•"/>
            </a:pPr>
            <a:r>
              <a:rPr lang="en-US" dirty="0" smtClean="0">
                <a:latin typeface="Consolas" charset="0"/>
                <a:ea typeface="Consolas" charset="0"/>
                <a:cs typeface="Consolas" charset="0"/>
              </a:rPr>
              <a:t>go test</a:t>
            </a:r>
          </a:p>
          <a:p>
            <a:pPr marL="285750" indent="-285750" algn="ctr">
              <a:buFont typeface="Arial" charset="0"/>
              <a:buChar char="•"/>
            </a:pPr>
            <a:r>
              <a:rPr lang="en-US" dirty="0" smtClean="0">
                <a:latin typeface="Consolas" charset="0"/>
                <a:ea typeface="Consolas" charset="0"/>
                <a:cs typeface="Consolas" charset="0"/>
              </a:rPr>
              <a:t>go </a:t>
            </a:r>
            <a:r>
              <a:rPr lang="en-US" dirty="0" err="1" smtClean="0">
                <a:latin typeface="Consolas" charset="0"/>
                <a:ea typeface="Consolas" charset="0"/>
                <a:cs typeface="Consolas" charset="0"/>
              </a:rPr>
              <a:t>fmt</a:t>
            </a:r>
            <a:r>
              <a:rPr lang="en-US" dirty="0" smtClean="0">
                <a:latin typeface="Consolas" charset="0"/>
                <a:ea typeface="Consolas" charset="0"/>
                <a:cs typeface="Consolas" charset="0"/>
              </a:rPr>
              <a:t>/vet/list and more</a:t>
            </a:r>
          </a:p>
        </p:txBody>
      </p:sp>
    </p:spTree>
    <p:extLst>
      <p:ext uri="{BB962C8B-B14F-4D97-AF65-F5344CB8AC3E}">
        <p14:creationId xmlns:p14="http://schemas.microsoft.com/office/powerpoint/2010/main" val="316928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r>
              <a:rPr lang="en-US" dirty="0" smtClean="0"/>
              <a:t>Enough about the tools</a:t>
            </a:r>
            <a:endParaRPr lang="en-US" dirty="0"/>
          </a:p>
        </p:txBody>
      </p:sp>
    </p:spTree>
    <p:extLst>
      <p:ext uri="{BB962C8B-B14F-4D97-AF65-F5344CB8AC3E}">
        <p14:creationId xmlns:p14="http://schemas.microsoft.com/office/powerpoint/2010/main" val="1415974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Classes vs </a:t>
            </a:r>
            <a:r>
              <a:rPr lang="en-US" dirty="0" err="1" smtClean="0"/>
              <a:t>Structs</a:t>
            </a:r>
            <a:endParaRPr lang="en-US" dirty="0"/>
          </a:p>
        </p:txBody>
      </p:sp>
    </p:spTree>
    <p:extLst>
      <p:ext uri="{BB962C8B-B14F-4D97-AF65-F5344CB8AC3E}">
        <p14:creationId xmlns:p14="http://schemas.microsoft.com/office/powerpoint/2010/main" val="2005025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warebytes Theme">
  <a:themeElements>
    <a:clrScheme name="Malwarebytes">
      <a:dk1>
        <a:srgbClr val="0F1124"/>
      </a:dk1>
      <a:lt1>
        <a:srgbClr val="F5F6F6"/>
      </a:lt1>
      <a:dk2>
        <a:srgbClr val="0F1124"/>
      </a:dk2>
      <a:lt2>
        <a:srgbClr val="E7E6E6"/>
      </a:lt2>
      <a:accent1>
        <a:srgbClr val="5B9BD5"/>
      </a:accent1>
      <a:accent2>
        <a:srgbClr val="ED7D31"/>
      </a:accent2>
      <a:accent3>
        <a:srgbClr val="A5A5A5"/>
      </a:accent3>
      <a:accent4>
        <a:srgbClr val="F5F6F6"/>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18735</TotalTime>
  <Words>180</Words>
  <Application>Microsoft Macintosh PowerPoint</Application>
  <PresentationFormat>On-screen Show (16:9)</PresentationFormat>
  <Paragraphs>59</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Malwarebytes Theme</vt:lpstr>
      <vt:lpstr>Intro to Go from a Rubyists Perpsective</vt:lpstr>
      <vt:lpstr>PowerPoint Presentation</vt:lpstr>
      <vt:lpstr>PowerPoint Presentation</vt:lpstr>
      <vt:lpstr>PowerPoint Presentation</vt:lpstr>
      <vt:lpstr>Getting started with Go</vt:lpstr>
      <vt:lpstr>Getting started with Go</vt:lpstr>
      <vt:lpstr>Go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This Talk </vt:lpstr>
      <vt:lpstr>PowerPoint Presentation</vt:lpstr>
      <vt:lpstr>PowerPoint Presentation</vt:lpstr>
    </vt:vector>
  </TitlesOfParts>
  <Manager/>
  <Company>Malwarebytes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Malwarebytes</dc:creator>
  <cp:keywords/>
  <dc:description/>
  <cp:lastModifiedBy>Microsoft Office User</cp:lastModifiedBy>
  <cp:revision>166</cp:revision>
  <dcterms:created xsi:type="dcterms:W3CDTF">2016-02-10T18:05:49Z</dcterms:created>
  <dcterms:modified xsi:type="dcterms:W3CDTF">2016-06-17T01:12:30Z</dcterms:modified>
  <cp:category/>
</cp:coreProperties>
</file>