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73E28E-D12A-4250-9BDE-16CFAA6841BB}" v="1589" dt="2021-05-21T17:18:46.740"/>
    <p1510:client id="{8E6141C1-8740-472B-FE44-8D17D8C1A329}" v="82" dt="2021-05-21T17:25:08.613"/>
    <p1510:client id="{C13DF0BF-FE76-9CC0-0AB1-14F654526C8F}" v="80" dt="2021-05-23T04:01:53.356"/>
    <p1510:client id="{F9207A72-25DB-42B8-A524-8AEF61C094BB}" v="22" dt="2021-05-22T21:47:22.9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wall, different, indoor, bunch&#10;&#10;Description automatically generated">
            <a:extLst>
              <a:ext uri="{FF2B5EF4-FFF2-40B4-BE49-F238E27FC236}">
                <a16:creationId xmlns:a16="http://schemas.microsoft.com/office/drawing/2014/main" id="{31F0FE61-061A-4FE9-9F23-FB94B72831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0" y="1361"/>
            <a:ext cx="12199256" cy="68625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cs typeface="Calibri Light"/>
              </a:rPr>
              <a:t>MyCloset: Wireframes and User Stories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>
              <a:solidFill>
                <a:srgbClr val="FFFFFF"/>
              </a:solidFill>
              <a:cs typeface="Calibri"/>
            </a:endParaRPr>
          </a:p>
          <a:p>
            <a:r>
              <a:rPr lang="en-US">
                <a:solidFill>
                  <a:srgbClr val="FFFFFF"/>
                </a:solidFill>
                <a:cs typeface="Calibri"/>
              </a:rPr>
              <a:t>Patrick Dorion, Josh Rosenthal, Anthony Litterio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F7D788E-2C1B-4EF4-8719-12613771F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45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98FD4B-835B-4FE3-8B45-DFC14BBE8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949" y="3499076"/>
            <a:ext cx="6053558" cy="242477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cs typeface="Calibri Light"/>
              </a:rPr>
              <a:t>Example User Stories </a:t>
            </a:r>
            <a:br>
              <a:rPr lang="en-US" dirty="0">
                <a:solidFill>
                  <a:srgbClr val="FFFFFF"/>
                </a:solidFill>
                <a:cs typeface="Calibri Light"/>
              </a:rPr>
            </a:br>
            <a:r>
              <a:rPr lang="en-US" sz="1400" dirty="0">
                <a:solidFill>
                  <a:srgbClr val="FFFFFF"/>
                </a:solidFill>
                <a:cs typeface="Calibri Light"/>
              </a:rPr>
              <a:t>(more on separate upload file on Canvas)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C54E824-C0F4-480B-BC88-689F50C45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8DEA6A1-FC5C-4E6E-BBBF-7E472949B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6AAAC3B-1954-46B7-BBAC-27DFF5B52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9395" y="0"/>
            <a:ext cx="4023360" cy="298024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2EAD4-C532-46E3-9C44-4405D2878E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73218" y="523101"/>
            <a:ext cx="2878409" cy="1792281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400">
                <a:cs typeface="Calibri"/>
              </a:rPr>
              <a:t>As a f</a:t>
            </a:r>
            <a:r>
              <a:rPr lang="en-US" sz="2400" u="sng">
                <a:cs typeface="Calibri"/>
              </a:rPr>
              <a:t>ashion enthusiast</a:t>
            </a:r>
            <a:r>
              <a:rPr lang="en-US" sz="2400">
                <a:cs typeface="Calibri"/>
              </a:rPr>
              <a:t>, I want to </a:t>
            </a:r>
            <a:r>
              <a:rPr lang="en-US" sz="2400" u="sng">
                <a:cs typeface="Calibri"/>
              </a:rPr>
              <a:t>keep track of my wardrobe,</a:t>
            </a:r>
            <a:r>
              <a:rPr lang="en-US" sz="2400">
                <a:cs typeface="Calibri"/>
              </a:rPr>
              <a:t> so I know when I need to </a:t>
            </a:r>
            <a:r>
              <a:rPr lang="en-US" sz="2400" u="sng">
                <a:cs typeface="Calibri"/>
              </a:rPr>
              <a:t>refresh my style</a:t>
            </a:r>
            <a:endParaRPr lang="en-US" sz="2400">
              <a:cs typeface="Calibri"/>
            </a:endParaRPr>
          </a:p>
          <a:p>
            <a:pPr marL="0" indent="0">
              <a:buNone/>
            </a:pPr>
            <a:endParaRPr lang="en-US" sz="1900">
              <a:cs typeface="Calibri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5AD6500-BB62-4AAC-9D2F-C10DDC90C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6897" y="1584494"/>
            <a:ext cx="4375105" cy="5273507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545DD-8226-43EE-9B4C-ABB54082D6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6139" y="3143438"/>
            <a:ext cx="3474621" cy="27804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As </a:t>
            </a:r>
            <a:r>
              <a:rPr lang="en-US" u="sng">
                <a:cs typeface="Calibri"/>
              </a:rPr>
              <a:t>someone moving homes</a:t>
            </a:r>
            <a:r>
              <a:rPr lang="en-US">
                <a:cs typeface="Calibri"/>
              </a:rPr>
              <a:t>, I want to help </a:t>
            </a:r>
            <a:r>
              <a:rPr lang="en-US" u="sng">
                <a:cs typeface="Calibri"/>
              </a:rPr>
              <a:t>keep inventory of my belongings</a:t>
            </a:r>
            <a:r>
              <a:rPr lang="en-US">
                <a:cs typeface="Calibri"/>
              </a:rPr>
              <a:t> so I can </a:t>
            </a:r>
            <a:r>
              <a:rPr lang="en-US" u="sng">
                <a:cs typeface="Calibri"/>
              </a:rPr>
              <a:t>check what to keep or donate</a:t>
            </a:r>
            <a:r>
              <a:rPr lang="en-US">
                <a:cs typeface="Calibri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122734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6BC22C-13C6-4D0D-A824-30013E160594}"/>
              </a:ext>
            </a:extLst>
          </p:cNvPr>
          <p:cNvSpPr txBox="1"/>
          <p:nvPr/>
        </p:nvSpPr>
        <p:spPr>
          <a:xfrm>
            <a:off x="237067" y="11006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Example Log-in Page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C729AE-3125-43AB-AEA6-D011BAD9ADB7}"/>
              </a:ext>
            </a:extLst>
          </p:cNvPr>
          <p:cNvSpPr txBox="1"/>
          <p:nvPr/>
        </p:nvSpPr>
        <p:spPr>
          <a:xfrm>
            <a:off x="2904066" y="1364192"/>
            <a:ext cx="6383866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/>
              <a:t>Welcome to </a:t>
            </a:r>
            <a:r>
              <a:rPr lang="en-US" sz="4400" err="1"/>
              <a:t>MyCloset</a:t>
            </a:r>
            <a:r>
              <a:rPr lang="en-US" sz="4400"/>
              <a:t>!</a:t>
            </a:r>
            <a:endParaRPr lang="en-US" sz="4400">
              <a:cs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879C8F-5604-4DCC-BF1C-3A0DFB363ED5}"/>
              </a:ext>
            </a:extLst>
          </p:cNvPr>
          <p:cNvSpPr/>
          <p:nvPr/>
        </p:nvSpPr>
        <p:spPr>
          <a:xfrm flipH="1">
            <a:off x="8533341" y="2569633"/>
            <a:ext cx="1190626" cy="597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Sign In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BE77ED-843D-4D64-ABAF-6643D8381471}"/>
              </a:ext>
            </a:extLst>
          </p:cNvPr>
          <p:cNvSpPr txBox="1"/>
          <p:nvPr/>
        </p:nvSpPr>
        <p:spPr>
          <a:xfrm>
            <a:off x="3343275" y="2681817"/>
            <a:ext cx="44894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Email@address.com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2D6F99-9441-4563-A259-9CCD71DB4C82}"/>
              </a:ext>
            </a:extLst>
          </p:cNvPr>
          <p:cNvSpPr txBox="1"/>
          <p:nvPr/>
        </p:nvSpPr>
        <p:spPr>
          <a:xfrm>
            <a:off x="3343275" y="3290358"/>
            <a:ext cx="44894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2514998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6BC22C-13C6-4D0D-A824-30013E160594}"/>
              </a:ext>
            </a:extLst>
          </p:cNvPr>
          <p:cNvSpPr txBox="1"/>
          <p:nvPr/>
        </p:nvSpPr>
        <p:spPr>
          <a:xfrm>
            <a:off x="237067" y="11006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Example Landing Page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C729AE-3125-43AB-AEA6-D011BAD9ADB7}"/>
              </a:ext>
            </a:extLst>
          </p:cNvPr>
          <p:cNvSpPr txBox="1"/>
          <p:nvPr/>
        </p:nvSpPr>
        <p:spPr>
          <a:xfrm>
            <a:off x="2321983" y="1385359"/>
            <a:ext cx="7548032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/>
              <a:t>What do you want to do today?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879C8F-5604-4DCC-BF1C-3A0DFB363ED5}"/>
              </a:ext>
            </a:extLst>
          </p:cNvPr>
          <p:cNvSpPr/>
          <p:nvPr/>
        </p:nvSpPr>
        <p:spPr>
          <a:xfrm flipH="1">
            <a:off x="1336674" y="2823633"/>
            <a:ext cx="2428875" cy="1307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See what's in my closet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FEE8AD-7799-4768-BB8D-7CCB004601F4}"/>
              </a:ext>
            </a:extLst>
          </p:cNvPr>
          <p:cNvSpPr/>
          <p:nvPr/>
        </p:nvSpPr>
        <p:spPr>
          <a:xfrm flipH="1">
            <a:off x="4686299" y="2823633"/>
            <a:ext cx="2428875" cy="1307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Add a new item to my closet</a:t>
            </a: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1F452D-3AD9-4E5E-A18A-93CEAD33939E}"/>
              </a:ext>
            </a:extLst>
          </p:cNvPr>
          <p:cNvSpPr/>
          <p:nvPr/>
        </p:nvSpPr>
        <p:spPr>
          <a:xfrm flipH="1">
            <a:off x="8088840" y="2823633"/>
            <a:ext cx="2428875" cy="1307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Clean out the closet!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82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F1395-BA51-442F-BDB3-6AF38598E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Patrick's Closet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A010CC9-FF82-4A0A-9FBE-D5F9B25C82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560574"/>
              </p:ext>
            </p:extLst>
          </p:nvPr>
        </p:nvGraphicFramePr>
        <p:xfrm>
          <a:off x="995679" y="1685459"/>
          <a:ext cx="9312885" cy="25954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04295">
                  <a:extLst>
                    <a:ext uri="{9D8B030D-6E8A-4147-A177-3AD203B41FA5}">
                      <a16:colId xmlns:a16="http://schemas.microsoft.com/office/drawing/2014/main" val="1196257477"/>
                    </a:ext>
                  </a:extLst>
                </a:gridCol>
                <a:gridCol w="3104295">
                  <a:extLst>
                    <a:ext uri="{9D8B030D-6E8A-4147-A177-3AD203B41FA5}">
                      <a16:colId xmlns:a16="http://schemas.microsoft.com/office/drawing/2014/main" val="3375870722"/>
                    </a:ext>
                  </a:extLst>
                </a:gridCol>
                <a:gridCol w="3104295">
                  <a:extLst>
                    <a:ext uri="{9D8B030D-6E8A-4147-A177-3AD203B41FA5}">
                      <a16:colId xmlns:a16="http://schemas.microsoft.com/office/drawing/2014/main" val="2545996940"/>
                    </a:ext>
                  </a:extLst>
                </a:gridCol>
              </a:tblGrid>
              <a:tr h="370416">
                <a:tc>
                  <a:txBody>
                    <a:bodyPr/>
                    <a:lstStyle/>
                    <a:p>
                      <a:r>
                        <a:rPr lang="en-US" b="1"/>
                        <a:t>Item 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Date Added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080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Navy Polo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$20.00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5/12/2019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953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Green J Crew Pants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$55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1/14/2015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416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Gucci Belt with Copper Clasp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$60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5/1/2010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728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Blue Pajama Bottoms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$13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7/6/2019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034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Timex Watch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$50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1/5/2001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480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Camp T-Shirt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$0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4/5/1995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492998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9F91F344-AC0A-4A93-B87C-C5B24FC1BFB2}"/>
              </a:ext>
            </a:extLst>
          </p:cNvPr>
          <p:cNvSpPr/>
          <p:nvPr/>
        </p:nvSpPr>
        <p:spPr>
          <a:xfrm flipH="1">
            <a:off x="1834091" y="4845050"/>
            <a:ext cx="2428875" cy="1307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Add a new item to my closet</a:t>
            </a: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24928C-87F0-4087-89E2-4E8FFD6185BE}"/>
              </a:ext>
            </a:extLst>
          </p:cNvPr>
          <p:cNvSpPr/>
          <p:nvPr/>
        </p:nvSpPr>
        <p:spPr>
          <a:xfrm flipH="1">
            <a:off x="7046382" y="4845049"/>
            <a:ext cx="2428875" cy="1307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Clean out the closet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9C3FF2-DB2B-4F1E-840B-7D9E020E1DED}"/>
              </a:ext>
            </a:extLst>
          </p:cNvPr>
          <p:cNvSpPr txBox="1"/>
          <p:nvPr/>
        </p:nvSpPr>
        <p:spPr>
          <a:xfrm>
            <a:off x="237067" y="11006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Example View Closet Page</a:t>
            </a:r>
          </a:p>
        </p:txBody>
      </p:sp>
    </p:spTree>
    <p:extLst>
      <p:ext uri="{BB962C8B-B14F-4D97-AF65-F5344CB8AC3E}">
        <p14:creationId xmlns:p14="http://schemas.microsoft.com/office/powerpoint/2010/main" val="2295606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F1395-BA51-442F-BDB3-6AF38598E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4631" y="439208"/>
            <a:ext cx="7842739" cy="1325563"/>
          </a:xfrm>
        </p:spPr>
        <p:txBody>
          <a:bodyPr/>
          <a:lstStyle/>
          <a:p>
            <a:pPr algn="ctr"/>
            <a:r>
              <a:rPr lang="en-US" b="1">
                <a:cs typeface="Calibri Light"/>
              </a:rPr>
              <a:t>Add a new item to Patrick's Closet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91F344-AC0A-4A93-B87C-C5B24FC1BFB2}"/>
              </a:ext>
            </a:extLst>
          </p:cNvPr>
          <p:cNvSpPr/>
          <p:nvPr/>
        </p:nvSpPr>
        <p:spPr>
          <a:xfrm flipH="1">
            <a:off x="2300409" y="3984136"/>
            <a:ext cx="2428875" cy="1307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Add item to my closet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9C3FF2-DB2B-4F1E-840B-7D9E020E1DED}"/>
              </a:ext>
            </a:extLst>
          </p:cNvPr>
          <p:cNvSpPr txBox="1"/>
          <p:nvPr/>
        </p:nvSpPr>
        <p:spPr>
          <a:xfrm>
            <a:off x="237067" y="110067"/>
            <a:ext cx="37274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Example Add to Closet Page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B4221-D773-4357-91F8-0CAC97A27BC5}"/>
              </a:ext>
            </a:extLst>
          </p:cNvPr>
          <p:cNvSpPr/>
          <p:nvPr/>
        </p:nvSpPr>
        <p:spPr>
          <a:xfrm flipH="1">
            <a:off x="7587596" y="3979253"/>
            <a:ext cx="2428875" cy="1307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Never mind, take me back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9CAB30-A119-4B06-8E0F-B6E188A46BCB}"/>
              </a:ext>
            </a:extLst>
          </p:cNvPr>
          <p:cNvSpPr txBox="1"/>
          <p:nvPr/>
        </p:nvSpPr>
        <p:spPr>
          <a:xfrm>
            <a:off x="4724400" y="1840442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Add item name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99A7D9-805F-48A1-991A-87F4C3D801BC}"/>
              </a:ext>
            </a:extLst>
          </p:cNvPr>
          <p:cNvSpPr txBox="1"/>
          <p:nvPr/>
        </p:nvSpPr>
        <p:spPr>
          <a:xfrm>
            <a:off x="4724400" y="2464857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Add item cost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A77F6C-9236-4BAA-A927-D66EF9DB9579}"/>
              </a:ext>
            </a:extLst>
          </p:cNvPr>
          <p:cNvSpPr txBox="1"/>
          <p:nvPr/>
        </p:nvSpPr>
        <p:spPr>
          <a:xfrm>
            <a:off x="4724400" y="3110441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Add date item purchased</a:t>
            </a:r>
          </a:p>
        </p:txBody>
      </p:sp>
    </p:spTree>
    <p:extLst>
      <p:ext uri="{BB962C8B-B14F-4D97-AF65-F5344CB8AC3E}">
        <p14:creationId xmlns:p14="http://schemas.microsoft.com/office/powerpoint/2010/main" val="2111917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F1395-BA51-442F-BDB3-6AF38598E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033" y="439208"/>
            <a:ext cx="10515600" cy="1325563"/>
          </a:xfrm>
        </p:spPr>
        <p:txBody>
          <a:bodyPr/>
          <a:lstStyle/>
          <a:p>
            <a:r>
              <a:rPr lang="en-US" b="1">
                <a:cs typeface="Calibri Light"/>
              </a:rPr>
              <a:t>Remove items from Patrick's Closet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91F344-AC0A-4A93-B87C-C5B24FC1BFB2}"/>
              </a:ext>
            </a:extLst>
          </p:cNvPr>
          <p:cNvSpPr/>
          <p:nvPr/>
        </p:nvSpPr>
        <p:spPr>
          <a:xfrm flipH="1">
            <a:off x="2045757" y="4511675"/>
            <a:ext cx="2428875" cy="1307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Remove these items from my closet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9C3FF2-DB2B-4F1E-840B-7D9E020E1DED}"/>
              </a:ext>
            </a:extLst>
          </p:cNvPr>
          <p:cNvSpPr txBox="1"/>
          <p:nvPr/>
        </p:nvSpPr>
        <p:spPr>
          <a:xfrm>
            <a:off x="237067" y="110067"/>
            <a:ext cx="37274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Example Remove from Closet Page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B4221-D773-4357-91F8-0CAC97A27BC5}"/>
              </a:ext>
            </a:extLst>
          </p:cNvPr>
          <p:cNvSpPr/>
          <p:nvPr/>
        </p:nvSpPr>
        <p:spPr>
          <a:xfrm flipH="1">
            <a:off x="6877048" y="4511676"/>
            <a:ext cx="2428875" cy="1307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Never mind, take me back</a:t>
            </a:r>
            <a:endParaRPr lang="en-US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76E2F46B-A62F-4988-AE4A-890F4579E9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406846"/>
              </p:ext>
            </p:extLst>
          </p:nvPr>
        </p:nvGraphicFramePr>
        <p:xfrm>
          <a:off x="1006262" y="1558459"/>
          <a:ext cx="9312885" cy="25954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04295">
                  <a:extLst>
                    <a:ext uri="{9D8B030D-6E8A-4147-A177-3AD203B41FA5}">
                      <a16:colId xmlns:a16="http://schemas.microsoft.com/office/drawing/2014/main" val="1196257477"/>
                    </a:ext>
                  </a:extLst>
                </a:gridCol>
                <a:gridCol w="3104295">
                  <a:extLst>
                    <a:ext uri="{9D8B030D-6E8A-4147-A177-3AD203B41FA5}">
                      <a16:colId xmlns:a16="http://schemas.microsoft.com/office/drawing/2014/main" val="3375870722"/>
                    </a:ext>
                  </a:extLst>
                </a:gridCol>
                <a:gridCol w="3104295">
                  <a:extLst>
                    <a:ext uri="{9D8B030D-6E8A-4147-A177-3AD203B41FA5}">
                      <a16:colId xmlns:a16="http://schemas.microsoft.com/office/drawing/2014/main" val="2545996940"/>
                    </a:ext>
                  </a:extLst>
                </a:gridCol>
              </a:tblGrid>
              <a:tr h="370416">
                <a:tc>
                  <a:txBody>
                    <a:bodyPr/>
                    <a:lstStyle/>
                    <a:p>
                      <a:r>
                        <a:rPr lang="en-US" b="1"/>
                        <a:t>Item 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Date Added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080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Navy Polo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$20.00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5/12/2019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953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Green J Crew Pants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$55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1/14/2015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416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Gucci Belt with Copper Clasp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$60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5/1/2010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728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Blue Pajama Bottoms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$13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7/6/2019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034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Timex Watch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$50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1/5/2001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480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Camp T-Shirt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$0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4/5/1995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492998"/>
                  </a:ext>
                </a:extLst>
              </a:tr>
            </a:tbl>
          </a:graphicData>
        </a:graphic>
      </p:graphicFrame>
      <p:graphicFrame>
        <p:nvGraphicFramePr>
          <p:cNvPr id="6" name="Table 14">
            <a:extLst>
              <a:ext uri="{FF2B5EF4-FFF2-40B4-BE49-F238E27FC236}">
                <a16:creationId xmlns:a16="http://schemas.microsoft.com/office/drawing/2014/main" id="{DD0AE56D-10B9-4413-9284-2800D669A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006928"/>
              </p:ext>
            </p:extLst>
          </p:nvPr>
        </p:nvGraphicFramePr>
        <p:xfrm>
          <a:off x="10488930" y="1897126"/>
          <a:ext cx="286061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061">
                  <a:extLst>
                    <a:ext uri="{9D8B030D-6E8A-4147-A177-3AD203B41FA5}">
                      <a16:colId xmlns:a16="http://schemas.microsoft.com/office/drawing/2014/main" val="9863335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93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729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207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990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368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83038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7BD6924-A260-4D5B-90C3-6DFBF11A43B4}"/>
              </a:ext>
            </a:extLst>
          </p:cNvPr>
          <p:cNvSpPr txBox="1"/>
          <p:nvPr/>
        </p:nvSpPr>
        <p:spPr>
          <a:xfrm>
            <a:off x="9359900" y="792692"/>
            <a:ext cx="2743200" cy="923330"/>
          </a:xfrm>
          <a:prstGeom prst="rect">
            <a:avLst/>
          </a:prstGeom>
          <a:solidFill>
            <a:srgbClr val="92D05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Check boxes or some other way to choose the items to remove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680E60F-3C49-446B-AB44-5886819A0140}"/>
              </a:ext>
            </a:extLst>
          </p:cNvPr>
          <p:cNvCxnSpPr/>
          <p:nvPr/>
        </p:nvCxnSpPr>
        <p:spPr>
          <a:xfrm flipH="1">
            <a:off x="10828868" y="1722966"/>
            <a:ext cx="514349" cy="1099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435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F1395-BA51-442F-BDB3-6AF38598E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033" y="439208"/>
            <a:ext cx="10515600" cy="1325563"/>
          </a:xfrm>
        </p:spPr>
        <p:txBody>
          <a:bodyPr/>
          <a:lstStyle/>
          <a:p>
            <a:r>
              <a:rPr lang="en-US" b="1">
                <a:cs typeface="Calibri Light"/>
              </a:rPr>
              <a:t>Nice, you made some space!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91F344-AC0A-4A93-B87C-C5B24FC1BFB2}"/>
              </a:ext>
            </a:extLst>
          </p:cNvPr>
          <p:cNvSpPr/>
          <p:nvPr/>
        </p:nvSpPr>
        <p:spPr>
          <a:xfrm flipH="1">
            <a:off x="2045757" y="4511675"/>
            <a:ext cx="2428875" cy="1307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Click here to find the nearest donation center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9C3FF2-DB2B-4F1E-840B-7D9E020E1DED}"/>
              </a:ext>
            </a:extLst>
          </p:cNvPr>
          <p:cNvSpPr txBox="1"/>
          <p:nvPr/>
        </p:nvSpPr>
        <p:spPr>
          <a:xfrm>
            <a:off x="237067" y="110067"/>
            <a:ext cx="37274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After removing items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B4221-D773-4357-91F8-0CAC97A27BC5}"/>
              </a:ext>
            </a:extLst>
          </p:cNvPr>
          <p:cNvSpPr/>
          <p:nvPr/>
        </p:nvSpPr>
        <p:spPr>
          <a:xfrm flipH="1">
            <a:off x="6877048" y="4511676"/>
            <a:ext cx="2428875" cy="1307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Take me back to my closet</a:t>
            </a:r>
            <a:endParaRPr lang="en-US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76E2F46B-A62F-4988-AE4A-890F4579E9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179050"/>
              </p:ext>
            </p:extLst>
          </p:nvPr>
        </p:nvGraphicFramePr>
        <p:xfrm>
          <a:off x="1006262" y="1558459"/>
          <a:ext cx="9312885" cy="14829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04295">
                  <a:extLst>
                    <a:ext uri="{9D8B030D-6E8A-4147-A177-3AD203B41FA5}">
                      <a16:colId xmlns:a16="http://schemas.microsoft.com/office/drawing/2014/main" val="1196257477"/>
                    </a:ext>
                  </a:extLst>
                </a:gridCol>
                <a:gridCol w="3104295">
                  <a:extLst>
                    <a:ext uri="{9D8B030D-6E8A-4147-A177-3AD203B41FA5}">
                      <a16:colId xmlns:a16="http://schemas.microsoft.com/office/drawing/2014/main" val="3375870722"/>
                    </a:ext>
                  </a:extLst>
                </a:gridCol>
                <a:gridCol w="3104295">
                  <a:extLst>
                    <a:ext uri="{9D8B030D-6E8A-4147-A177-3AD203B41FA5}">
                      <a16:colId xmlns:a16="http://schemas.microsoft.com/office/drawing/2014/main" val="2545996940"/>
                    </a:ext>
                  </a:extLst>
                </a:gridCol>
              </a:tblGrid>
              <a:tr h="370416">
                <a:tc>
                  <a:txBody>
                    <a:bodyPr/>
                    <a:lstStyle/>
                    <a:p>
                      <a:r>
                        <a:rPr lang="en-US" b="1" dirty="0"/>
                        <a:t>Item 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Date Added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080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Navy Polo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5/12/2019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953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Gucci Belt with Copper Clasp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5/1/2010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72871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u="sng" dirty="0"/>
                        <a:t>Total Value for Donations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u="sng" dirty="0"/>
                        <a:t>$80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88692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7BD6924-A260-4D5B-90C3-6DFBF11A43B4}"/>
              </a:ext>
            </a:extLst>
          </p:cNvPr>
          <p:cNvSpPr txBox="1"/>
          <p:nvPr/>
        </p:nvSpPr>
        <p:spPr>
          <a:xfrm>
            <a:off x="4364567" y="3427943"/>
            <a:ext cx="2743200" cy="646331"/>
          </a:xfrm>
          <a:prstGeom prst="rect">
            <a:avLst/>
          </a:prstGeom>
          <a:solidFill>
            <a:srgbClr val="92D05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Shows total value of the items removed</a:t>
            </a:r>
            <a:endParaRPr lang="en-US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1CEC37-4F62-4520-923B-B4DB4462A44F}"/>
              </a:ext>
            </a:extLst>
          </p:cNvPr>
          <p:cNvSpPr txBox="1"/>
          <p:nvPr/>
        </p:nvSpPr>
        <p:spPr>
          <a:xfrm>
            <a:off x="200025" y="3200401"/>
            <a:ext cx="1748367" cy="1754326"/>
          </a:xfrm>
          <a:prstGeom prst="rect">
            <a:avLst/>
          </a:prstGeom>
          <a:solidFill>
            <a:srgbClr val="92D05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Forwards to a google maps search for donation centers near this address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3BBCC8-41A0-458B-B829-72CA432E0E36}"/>
              </a:ext>
            </a:extLst>
          </p:cNvPr>
          <p:cNvSpPr txBox="1"/>
          <p:nvPr/>
        </p:nvSpPr>
        <p:spPr>
          <a:xfrm>
            <a:off x="1888067" y="5989108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My Zip Code</a:t>
            </a:r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8F20852-7974-4DAC-A988-D1F8585937B2}"/>
              </a:ext>
            </a:extLst>
          </p:cNvPr>
          <p:cNvCxnSpPr/>
          <p:nvPr/>
        </p:nvCxnSpPr>
        <p:spPr>
          <a:xfrm flipH="1" flipV="1">
            <a:off x="4690534" y="2907242"/>
            <a:ext cx="1011766" cy="487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2B9E087-21C3-413E-BB74-C10B4F3C428D}"/>
              </a:ext>
            </a:extLst>
          </p:cNvPr>
          <p:cNvCxnSpPr>
            <a:cxnSpLocks/>
          </p:cNvCxnSpPr>
          <p:nvPr/>
        </p:nvCxnSpPr>
        <p:spPr>
          <a:xfrm>
            <a:off x="1262592" y="4977340"/>
            <a:ext cx="607484" cy="327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268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355</Words>
  <Application>Microsoft Macintosh PowerPoint</Application>
  <PresentationFormat>Widescreen</PresentationFormat>
  <Paragraphs>94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MyCloset: Wireframes and User Stories</vt:lpstr>
      <vt:lpstr>Example User Stories  (more on separate upload file on Canvas)</vt:lpstr>
      <vt:lpstr>PowerPoint Presentation</vt:lpstr>
      <vt:lpstr>PowerPoint Presentation</vt:lpstr>
      <vt:lpstr>Patrick's Closet</vt:lpstr>
      <vt:lpstr>Add a new item to Patrick's Closet</vt:lpstr>
      <vt:lpstr>Remove items from Patrick's Closet</vt:lpstr>
      <vt:lpstr>Nice, you made some space!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Joshua Rosenthal</cp:lastModifiedBy>
  <cp:revision>25</cp:revision>
  <dcterms:created xsi:type="dcterms:W3CDTF">2021-05-21T16:43:55Z</dcterms:created>
  <dcterms:modified xsi:type="dcterms:W3CDTF">2021-05-27T01:19:36Z</dcterms:modified>
</cp:coreProperties>
</file>