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3E28E-D12A-4250-9BDE-16CFAA6841BB}" v="1589" dt="2021-05-21T17:18:46.740"/>
    <p1510:client id="{8E6141C1-8740-472B-FE44-8D17D8C1A329}" v="82" dt="2021-05-21T17:25:08.613"/>
    <p1510:client id="{C13DF0BF-FE76-9CC0-0AB1-14F654526C8F}" v="80" dt="2021-05-23T04:01:53.356"/>
    <p1510:client id="{F9207A72-25DB-42B8-A524-8AEF61C094BB}" v="22" dt="2021-05-22T21:47:2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wall, different, indoor, bunch&#10;&#10;Description automatically generated">
            <a:extLst>
              <a:ext uri="{FF2B5EF4-FFF2-40B4-BE49-F238E27FC236}">
                <a16:creationId xmlns:a16="http://schemas.microsoft.com/office/drawing/2014/main" id="{31F0FE61-061A-4FE9-9F23-FB94B7283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1361"/>
            <a:ext cx="12199256" cy="6862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MyCloset: Wireframes and User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Patrick Dorion, Josh Rosenthal, Anthony Litterio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FD4B-835B-4FE3-8B45-DFC14BBE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Example User Stories 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sz="1400" dirty="0">
                <a:solidFill>
                  <a:srgbClr val="FFFFFF"/>
                </a:solidFill>
                <a:cs typeface="Calibri Light"/>
              </a:rPr>
              <a:t>(more on separate upload file on Canvas)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EAD4-C532-46E3-9C44-4405D2878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3218" y="523101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As a f</a:t>
            </a:r>
            <a:r>
              <a:rPr lang="en-US" sz="2400" u="sng">
                <a:cs typeface="Calibri"/>
              </a:rPr>
              <a:t>ashion enthusiast</a:t>
            </a:r>
            <a:r>
              <a:rPr lang="en-US" sz="2400">
                <a:cs typeface="Calibri"/>
              </a:rPr>
              <a:t>, I want to </a:t>
            </a:r>
            <a:r>
              <a:rPr lang="en-US" sz="2400" u="sng">
                <a:cs typeface="Calibri"/>
              </a:rPr>
              <a:t>keep track of my wardrobe,</a:t>
            </a:r>
            <a:r>
              <a:rPr lang="en-US" sz="2400">
                <a:cs typeface="Calibri"/>
              </a:rPr>
              <a:t> so I know when I need to </a:t>
            </a:r>
            <a:r>
              <a:rPr lang="en-US" sz="2400" u="sng">
                <a:cs typeface="Calibri"/>
              </a:rPr>
              <a:t>refresh my style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1900">
              <a:cs typeface="Calibri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545DD-8226-43EE-9B4C-ABB54082D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As </a:t>
            </a:r>
            <a:r>
              <a:rPr lang="en-US" u="sng">
                <a:cs typeface="Calibri"/>
              </a:rPr>
              <a:t>someone moving homes</a:t>
            </a:r>
            <a:r>
              <a:rPr lang="en-US">
                <a:cs typeface="Calibri"/>
              </a:rPr>
              <a:t>, I want to help </a:t>
            </a:r>
            <a:r>
              <a:rPr lang="en-US" u="sng">
                <a:cs typeface="Calibri"/>
              </a:rPr>
              <a:t>keep inventory of my belongings</a:t>
            </a:r>
            <a:r>
              <a:rPr lang="en-US">
                <a:cs typeface="Calibri"/>
              </a:rPr>
              <a:t> so I can </a:t>
            </a:r>
            <a:r>
              <a:rPr lang="en-US" u="sng">
                <a:cs typeface="Calibri"/>
              </a:rPr>
              <a:t>check what to keep or donate</a:t>
            </a:r>
            <a:r>
              <a:rPr lang="en-US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27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BC22C-13C6-4D0D-A824-30013E160594}"/>
              </a:ext>
            </a:extLst>
          </p:cNvPr>
          <p:cNvSpPr txBox="1"/>
          <p:nvPr/>
        </p:nvSpPr>
        <p:spPr>
          <a:xfrm>
            <a:off x="237067" y="110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Log-in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729AE-3125-43AB-AEA6-D011BAD9ADB7}"/>
              </a:ext>
            </a:extLst>
          </p:cNvPr>
          <p:cNvSpPr txBox="1"/>
          <p:nvPr/>
        </p:nvSpPr>
        <p:spPr>
          <a:xfrm>
            <a:off x="2904066" y="1364192"/>
            <a:ext cx="638386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Welcome to </a:t>
            </a:r>
            <a:r>
              <a:rPr lang="en-US" sz="4400" err="1"/>
              <a:t>MyCloset</a:t>
            </a:r>
            <a:r>
              <a:rPr lang="en-US" sz="4400"/>
              <a:t>!</a:t>
            </a:r>
            <a:endParaRPr lang="en-US" sz="44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79C8F-5604-4DCC-BF1C-3A0DFB363ED5}"/>
              </a:ext>
            </a:extLst>
          </p:cNvPr>
          <p:cNvSpPr/>
          <p:nvPr/>
        </p:nvSpPr>
        <p:spPr>
          <a:xfrm flipH="1">
            <a:off x="8533341" y="2569633"/>
            <a:ext cx="1190626" cy="597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Sign In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E77ED-843D-4D64-ABAF-6643D8381471}"/>
              </a:ext>
            </a:extLst>
          </p:cNvPr>
          <p:cNvSpPr txBox="1"/>
          <p:nvPr/>
        </p:nvSpPr>
        <p:spPr>
          <a:xfrm>
            <a:off x="3343275" y="2681817"/>
            <a:ext cx="4489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Email@address.com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D6F99-9441-4563-A259-9CCD71DB4C82}"/>
              </a:ext>
            </a:extLst>
          </p:cNvPr>
          <p:cNvSpPr txBox="1"/>
          <p:nvPr/>
        </p:nvSpPr>
        <p:spPr>
          <a:xfrm>
            <a:off x="3343275" y="3290358"/>
            <a:ext cx="4489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51499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BC22C-13C6-4D0D-A824-30013E160594}"/>
              </a:ext>
            </a:extLst>
          </p:cNvPr>
          <p:cNvSpPr txBox="1"/>
          <p:nvPr/>
        </p:nvSpPr>
        <p:spPr>
          <a:xfrm>
            <a:off x="237067" y="110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Landing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729AE-3125-43AB-AEA6-D011BAD9ADB7}"/>
              </a:ext>
            </a:extLst>
          </p:cNvPr>
          <p:cNvSpPr txBox="1"/>
          <p:nvPr/>
        </p:nvSpPr>
        <p:spPr>
          <a:xfrm>
            <a:off x="2321983" y="1385359"/>
            <a:ext cx="75480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What do you want to do today?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79C8F-5604-4DCC-BF1C-3A0DFB363ED5}"/>
              </a:ext>
            </a:extLst>
          </p:cNvPr>
          <p:cNvSpPr/>
          <p:nvPr/>
        </p:nvSpPr>
        <p:spPr>
          <a:xfrm flipH="1">
            <a:off x="1336674" y="282363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See what's in my closet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EE8AD-7799-4768-BB8D-7CCB004601F4}"/>
              </a:ext>
            </a:extLst>
          </p:cNvPr>
          <p:cNvSpPr/>
          <p:nvPr/>
        </p:nvSpPr>
        <p:spPr>
          <a:xfrm flipH="1">
            <a:off x="4686299" y="282363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a new item to my closet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1F452D-3AD9-4E5E-A18A-93CEAD33939E}"/>
              </a:ext>
            </a:extLst>
          </p:cNvPr>
          <p:cNvSpPr/>
          <p:nvPr/>
        </p:nvSpPr>
        <p:spPr>
          <a:xfrm flipH="1">
            <a:off x="8088840" y="282363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Clean out the closet!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Patrick's Closet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010CC9-FF82-4A0A-9FBE-D5F9B25C8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60574"/>
              </p:ext>
            </p:extLst>
          </p:nvPr>
        </p:nvGraphicFramePr>
        <p:xfrm>
          <a:off x="995679" y="1685459"/>
          <a:ext cx="9312885" cy="259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95">
                  <a:extLst>
                    <a:ext uri="{9D8B030D-6E8A-4147-A177-3AD203B41FA5}">
                      <a16:colId xmlns:a16="http://schemas.microsoft.com/office/drawing/2014/main" val="1196257477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3375870722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2545996940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r>
                        <a:rPr lang="en-US" b="1"/>
                        <a:t>Item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Navy 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Green J Crew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1/14/2015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1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Gucci Belt with Copper Clasp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Pajama Bottoms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7/6/2019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3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Timex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Camp T-Shirt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929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1834091" y="4845050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a new item to my closet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24928C-87F0-4087-89E2-4E8FFD6185BE}"/>
              </a:ext>
            </a:extLst>
          </p:cNvPr>
          <p:cNvSpPr/>
          <p:nvPr/>
        </p:nvSpPr>
        <p:spPr>
          <a:xfrm flipH="1">
            <a:off x="7046382" y="4845049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Clean out the closet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View Closet Page</a:t>
            </a:r>
          </a:p>
        </p:txBody>
      </p:sp>
    </p:spTree>
    <p:extLst>
      <p:ext uri="{BB962C8B-B14F-4D97-AF65-F5344CB8AC3E}">
        <p14:creationId xmlns:p14="http://schemas.microsoft.com/office/powerpoint/2010/main" val="229560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631" y="439208"/>
            <a:ext cx="7842739" cy="132556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Add a new item to Patrick's Closet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2300409" y="3984136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Add item to my closet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372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Add to Closet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B4221-D773-4357-91F8-0CAC97A27BC5}"/>
              </a:ext>
            </a:extLst>
          </p:cNvPr>
          <p:cNvSpPr/>
          <p:nvPr/>
        </p:nvSpPr>
        <p:spPr>
          <a:xfrm flipH="1">
            <a:off x="7587596" y="3979253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Never mind, take me back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CAB30-A119-4B06-8E0F-B6E188A46BCB}"/>
              </a:ext>
            </a:extLst>
          </p:cNvPr>
          <p:cNvSpPr txBox="1"/>
          <p:nvPr/>
        </p:nvSpPr>
        <p:spPr>
          <a:xfrm>
            <a:off x="4724400" y="184044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A7D9-805F-48A1-991A-87F4C3D801BC}"/>
              </a:ext>
            </a:extLst>
          </p:cNvPr>
          <p:cNvSpPr txBox="1"/>
          <p:nvPr/>
        </p:nvSpPr>
        <p:spPr>
          <a:xfrm>
            <a:off x="4724400" y="246485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item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77F6C-9236-4BAA-A927-D66EF9DB9579}"/>
              </a:ext>
            </a:extLst>
          </p:cNvPr>
          <p:cNvSpPr txBox="1"/>
          <p:nvPr/>
        </p:nvSpPr>
        <p:spPr>
          <a:xfrm>
            <a:off x="4724400" y="31104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 date item purchased</a:t>
            </a:r>
          </a:p>
        </p:txBody>
      </p:sp>
    </p:spTree>
    <p:extLst>
      <p:ext uri="{BB962C8B-B14F-4D97-AF65-F5344CB8AC3E}">
        <p14:creationId xmlns:p14="http://schemas.microsoft.com/office/powerpoint/2010/main" val="21119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33" y="439208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Remove items from Patrick's Closet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2045757" y="4511675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Remove these items from my closet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372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Example Remove from Closet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B4221-D773-4357-91F8-0CAC97A27BC5}"/>
              </a:ext>
            </a:extLst>
          </p:cNvPr>
          <p:cNvSpPr/>
          <p:nvPr/>
        </p:nvSpPr>
        <p:spPr>
          <a:xfrm flipH="1">
            <a:off x="6877048" y="4511676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Never mind, take me back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E2F46B-A62F-4988-AE4A-890F4579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06846"/>
              </p:ext>
            </p:extLst>
          </p:nvPr>
        </p:nvGraphicFramePr>
        <p:xfrm>
          <a:off x="1006262" y="1558459"/>
          <a:ext cx="9312885" cy="2595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95">
                  <a:extLst>
                    <a:ext uri="{9D8B030D-6E8A-4147-A177-3AD203B41FA5}">
                      <a16:colId xmlns:a16="http://schemas.microsoft.com/office/drawing/2014/main" val="1196257477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3375870722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2545996940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r>
                        <a:rPr lang="en-US" b="1"/>
                        <a:t>Item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Navy 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Green J Crew 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1/14/2015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1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Gucci Belt with Copper Clasp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Pajama Bottoms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7/6/2019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3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Timex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1/5/2001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48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Camp T-Shirt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4/5/1995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92998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DD0AE56D-10B9-4413-9284-2800D669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06928"/>
              </p:ext>
            </p:extLst>
          </p:nvPr>
        </p:nvGraphicFramePr>
        <p:xfrm>
          <a:off x="10488930" y="1897126"/>
          <a:ext cx="28606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061">
                  <a:extLst>
                    <a:ext uri="{9D8B030D-6E8A-4147-A177-3AD203B41FA5}">
                      <a16:colId xmlns:a16="http://schemas.microsoft.com/office/drawing/2014/main" val="986333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2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6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303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BD6924-A260-4D5B-90C3-6DFBF11A43B4}"/>
              </a:ext>
            </a:extLst>
          </p:cNvPr>
          <p:cNvSpPr txBox="1"/>
          <p:nvPr/>
        </p:nvSpPr>
        <p:spPr>
          <a:xfrm>
            <a:off x="9359900" y="792692"/>
            <a:ext cx="2743200" cy="923330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Check boxes or some other way to choose the items to remove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80E60F-3C49-446B-AB44-5886819A0140}"/>
              </a:ext>
            </a:extLst>
          </p:cNvPr>
          <p:cNvCxnSpPr/>
          <p:nvPr/>
        </p:nvCxnSpPr>
        <p:spPr>
          <a:xfrm flipH="1">
            <a:off x="10828868" y="1722966"/>
            <a:ext cx="514349" cy="109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395-BA51-442F-BDB3-6AF3859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33" y="439208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Nice, you made some space!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1F344-AC0A-4A93-B87C-C5B24FC1BFB2}"/>
              </a:ext>
            </a:extLst>
          </p:cNvPr>
          <p:cNvSpPr/>
          <p:nvPr/>
        </p:nvSpPr>
        <p:spPr>
          <a:xfrm flipH="1">
            <a:off x="2045757" y="4511675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Click here to find the nearest donation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C3FF2-DB2B-4F1E-840B-7D9E020E1DED}"/>
              </a:ext>
            </a:extLst>
          </p:cNvPr>
          <p:cNvSpPr txBox="1"/>
          <p:nvPr/>
        </p:nvSpPr>
        <p:spPr>
          <a:xfrm>
            <a:off x="237067" y="110067"/>
            <a:ext cx="372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removing items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B4221-D773-4357-91F8-0CAC97A27BC5}"/>
              </a:ext>
            </a:extLst>
          </p:cNvPr>
          <p:cNvSpPr/>
          <p:nvPr/>
        </p:nvSpPr>
        <p:spPr>
          <a:xfrm flipH="1">
            <a:off x="6877048" y="4511676"/>
            <a:ext cx="2428875" cy="1307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Take me back to my closet</a:t>
            </a:r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E2F46B-A62F-4988-AE4A-890F4579E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79050"/>
              </p:ext>
            </p:extLst>
          </p:nvPr>
        </p:nvGraphicFramePr>
        <p:xfrm>
          <a:off x="1006262" y="1558459"/>
          <a:ext cx="9312885" cy="148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4295">
                  <a:extLst>
                    <a:ext uri="{9D8B030D-6E8A-4147-A177-3AD203B41FA5}">
                      <a16:colId xmlns:a16="http://schemas.microsoft.com/office/drawing/2014/main" val="1196257477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3375870722"/>
                    </a:ext>
                  </a:extLst>
                </a:gridCol>
                <a:gridCol w="3104295">
                  <a:extLst>
                    <a:ext uri="{9D8B030D-6E8A-4147-A177-3AD203B41FA5}">
                      <a16:colId xmlns:a16="http://schemas.microsoft.com/office/drawing/2014/main" val="2545996940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r>
                        <a:rPr lang="en-US" b="1" dirty="0"/>
                        <a:t>Item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08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Navy Polo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5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Gucci Belt with Copper Clasp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5/1/2010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287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sng" dirty="0"/>
                        <a:t>Total Value for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sng" dirty="0"/>
                        <a:t>$80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869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7BD6924-A260-4D5B-90C3-6DFBF11A43B4}"/>
              </a:ext>
            </a:extLst>
          </p:cNvPr>
          <p:cNvSpPr txBox="1"/>
          <p:nvPr/>
        </p:nvSpPr>
        <p:spPr>
          <a:xfrm>
            <a:off x="4364567" y="3427943"/>
            <a:ext cx="2743200" cy="646331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Shows total value of the items removed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CEC37-4F62-4520-923B-B4DB4462A44F}"/>
              </a:ext>
            </a:extLst>
          </p:cNvPr>
          <p:cNvSpPr txBox="1"/>
          <p:nvPr/>
        </p:nvSpPr>
        <p:spPr>
          <a:xfrm>
            <a:off x="200025" y="3200401"/>
            <a:ext cx="1748367" cy="1754326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Forwards to a google maps search for donation centers near this address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BBCC8-41A0-458B-B829-72CA432E0E36}"/>
              </a:ext>
            </a:extLst>
          </p:cNvPr>
          <p:cNvSpPr txBox="1"/>
          <p:nvPr/>
        </p:nvSpPr>
        <p:spPr>
          <a:xfrm>
            <a:off x="1888067" y="598910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My Zip Code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F20852-7974-4DAC-A988-D1F8585937B2}"/>
              </a:ext>
            </a:extLst>
          </p:cNvPr>
          <p:cNvCxnSpPr/>
          <p:nvPr/>
        </p:nvCxnSpPr>
        <p:spPr>
          <a:xfrm flipH="1" flipV="1">
            <a:off x="4690534" y="2907242"/>
            <a:ext cx="1011766" cy="48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9E087-21C3-413E-BB74-C10B4F3C428D}"/>
              </a:ext>
            </a:extLst>
          </p:cNvPr>
          <p:cNvCxnSpPr>
            <a:cxnSpLocks/>
          </p:cNvCxnSpPr>
          <p:nvPr/>
        </p:nvCxnSpPr>
        <p:spPr>
          <a:xfrm>
            <a:off x="1262592" y="4977340"/>
            <a:ext cx="607484" cy="32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6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MyCloset: Wireframes and User Stories</vt:lpstr>
      <vt:lpstr>Example User Stories  (more on separate upload file on Canvas)</vt:lpstr>
      <vt:lpstr>PowerPoint Presentation</vt:lpstr>
      <vt:lpstr>PowerPoint Presentation</vt:lpstr>
      <vt:lpstr>Patrick's Closet</vt:lpstr>
      <vt:lpstr>Add a new item to Patrick's Closet</vt:lpstr>
      <vt:lpstr>Remove items from Patrick's Closet</vt:lpstr>
      <vt:lpstr>Nice, you made some space!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</cp:revision>
  <dcterms:created xsi:type="dcterms:W3CDTF">2021-05-21T16:43:55Z</dcterms:created>
  <dcterms:modified xsi:type="dcterms:W3CDTF">2021-05-24T13:09:11Z</dcterms:modified>
</cp:coreProperties>
</file>