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abf421b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abf421b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abf421ba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abf421ba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abf421ba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abf421ba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abf421ba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abf421ba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438250" y="1130025"/>
            <a:ext cx="8324700" cy="24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CS 3100 Final Presentation</a:t>
            </a:r>
            <a:endParaRPr sz="60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345825" y="42857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John Rees &amp; Emily McMahon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2071200" y="184350"/>
            <a:ext cx="5001600" cy="9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Current Problems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35" name="Google Shape;135;p14"/>
          <p:cNvSpPr txBox="1"/>
          <p:nvPr>
            <p:ph idx="4294967295" type="body"/>
          </p:nvPr>
        </p:nvSpPr>
        <p:spPr>
          <a:xfrm>
            <a:off x="245575" y="1143150"/>
            <a:ext cx="3982200" cy="35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lang="en" sz="2400">
                <a:solidFill>
                  <a:srgbClr val="FFFFFF"/>
                </a:solidFill>
              </a:rPr>
              <a:t>Time</a:t>
            </a:r>
            <a:endParaRPr b="1"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Paper printouts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Manual data entry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lang="en" sz="2400">
                <a:solidFill>
                  <a:srgbClr val="FFFFFF"/>
                </a:solidFill>
              </a:rPr>
              <a:t>Federal</a:t>
            </a:r>
            <a:endParaRPr b="1"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Confidentiality Issues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lang="en" sz="2400">
                <a:solidFill>
                  <a:srgbClr val="FFFFFF"/>
                </a:solidFill>
              </a:rPr>
              <a:t>Verification</a:t>
            </a:r>
            <a:endParaRPr b="1"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Student Identification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One meal per student 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36" name="Google Shape;136;p14"/>
          <p:cNvSpPr txBox="1"/>
          <p:nvPr/>
        </p:nvSpPr>
        <p:spPr>
          <a:xfrm>
            <a:off x="4731775" y="1475000"/>
            <a:ext cx="2790000" cy="18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 Keeping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Inaccuracies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467025" y="257325"/>
            <a:ext cx="2261400" cy="7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Solutions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42" name="Google Shape;142;p15"/>
          <p:cNvSpPr txBox="1"/>
          <p:nvPr>
            <p:ph idx="4294967295" type="body"/>
          </p:nvPr>
        </p:nvSpPr>
        <p:spPr>
          <a:xfrm>
            <a:off x="634800" y="1250725"/>
            <a:ext cx="7563000" cy="32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b="1" lang="en" sz="2400">
                <a:solidFill>
                  <a:schemeClr val="accent1"/>
                </a:solidFill>
              </a:rPr>
              <a:t>Database </a:t>
            </a:r>
            <a:endParaRPr b="1" sz="2400">
              <a:solidFill>
                <a:schemeClr val="accent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en" sz="2400">
                <a:solidFill>
                  <a:schemeClr val="accent1"/>
                </a:solidFill>
              </a:rPr>
              <a:t>CSV - Student Info</a:t>
            </a:r>
            <a:endParaRPr sz="2400">
              <a:solidFill>
                <a:schemeClr val="accent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en" sz="2400">
                <a:solidFill>
                  <a:schemeClr val="accent1"/>
                </a:solidFill>
              </a:rPr>
              <a:t>Load into Database</a:t>
            </a:r>
            <a:endParaRPr sz="2400">
              <a:solidFill>
                <a:schemeClr val="accen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b="1" lang="en" sz="2400">
                <a:solidFill>
                  <a:schemeClr val="accent1"/>
                </a:solidFill>
              </a:rPr>
              <a:t>Cards</a:t>
            </a:r>
            <a:endParaRPr b="1" sz="2400">
              <a:solidFill>
                <a:schemeClr val="accent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en" sz="2400">
                <a:solidFill>
                  <a:schemeClr val="accent1"/>
                </a:solidFill>
              </a:rPr>
              <a:t>Student Picture ID</a:t>
            </a:r>
            <a:endParaRPr sz="2400">
              <a:solidFill>
                <a:schemeClr val="accent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en" sz="2400">
                <a:solidFill>
                  <a:schemeClr val="accent1"/>
                </a:solidFill>
              </a:rPr>
              <a:t>Swipe System for Cafeteria </a:t>
            </a:r>
            <a:endParaRPr sz="2400">
              <a:solidFill>
                <a:schemeClr val="accent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en" sz="2400">
                <a:solidFill>
                  <a:schemeClr val="accent1"/>
                </a:solidFill>
              </a:rPr>
              <a:t>Daily D</a:t>
            </a:r>
            <a:r>
              <a:rPr lang="en" sz="2400">
                <a:solidFill>
                  <a:schemeClr val="accent1"/>
                </a:solidFill>
              </a:rPr>
              <a:t>ata Pulls</a:t>
            </a:r>
            <a:endParaRPr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352125" y="317125"/>
            <a:ext cx="37527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Advantages</a:t>
            </a:r>
            <a:endParaRPr b="1"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720825" y="1007500"/>
            <a:ext cx="8263500" cy="42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en" sz="3000"/>
              <a:t>Time</a:t>
            </a:r>
            <a:endParaRPr b="1"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/>
              <a:t>Self-Updating Database - Hours Saved!!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en" sz="3000"/>
              <a:t>Accuracy</a:t>
            </a:r>
            <a:endParaRPr b="1"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/>
              <a:t>No Daily Inputs - less chance for errors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en" sz="3000"/>
              <a:t>Monetary Savings</a:t>
            </a:r>
            <a:endParaRPr b="1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en" sz="3000"/>
              <a:t>Confidentiality </a:t>
            </a:r>
            <a:endParaRPr b="1"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idx="4294967295" type="title"/>
          </p:nvPr>
        </p:nvSpPr>
        <p:spPr>
          <a:xfrm>
            <a:off x="315250" y="257325"/>
            <a:ext cx="75057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</a:rPr>
              <a:t>Disadvantages</a:t>
            </a:r>
            <a:endParaRPr b="1" sz="3000">
              <a:solidFill>
                <a:srgbClr val="000000"/>
              </a:solidFill>
            </a:endParaRPr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500075" y="838800"/>
            <a:ext cx="7992600" cy="346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b="1" lang="en" sz="2400">
                <a:solidFill>
                  <a:schemeClr val="accent1"/>
                </a:solidFill>
              </a:rPr>
              <a:t>Teething </a:t>
            </a:r>
            <a:endParaRPr b="1" sz="2400">
              <a:solidFill>
                <a:schemeClr val="accent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en" sz="2400">
                <a:solidFill>
                  <a:schemeClr val="accent1"/>
                </a:solidFill>
              </a:rPr>
              <a:t>Creating A New Database</a:t>
            </a:r>
            <a:endParaRPr sz="2400">
              <a:solidFill>
                <a:schemeClr val="accent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en" sz="2400">
                <a:solidFill>
                  <a:schemeClr val="accent1"/>
                </a:solidFill>
              </a:rPr>
              <a:t>Create a .CSV to Upload Originally</a:t>
            </a:r>
            <a:endParaRPr sz="2400">
              <a:solidFill>
                <a:schemeClr val="accent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en" sz="2400">
                <a:solidFill>
                  <a:schemeClr val="accent1"/>
                </a:solidFill>
              </a:rPr>
              <a:t>Server Space and Proper Licensing - A Cost</a:t>
            </a:r>
            <a:endParaRPr sz="2400">
              <a:solidFill>
                <a:schemeClr val="accen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b="1" lang="en" sz="2400">
                <a:solidFill>
                  <a:schemeClr val="accent1"/>
                </a:solidFill>
              </a:rPr>
              <a:t>Upkeep</a:t>
            </a:r>
            <a:endParaRPr b="1" sz="2400">
              <a:solidFill>
                <a:schemeClr val="accent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en" sz="2400">
                <a:solidFill>
                  <a:schemeClr val="accent1"/>
                </a:solidFill>
              </a:rPr>
              <a:t>.CSV Updates</a:t>
            </a:r>
            <a:endParaRPr sz="2400">
              <a:solidFill>
                <a:schemeClr val="accent1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</a:pPr>
            <a:r>
              <a:rPr lang="en" sz="2400">
                <a:solidFill>
                  <a:schemeClr val="accent1"/>
                </a:solidFill>
              </a:rPr>
              <a:t>New Students &amp; Departing Students </a:t>
            </a:r>
            <a:endParaRPr sz="2400">
              <a:solidFill>
                <a:schemeClr val="accent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en" sz="2400">
                <a:solidFill>
                  <a:schemeClr val="accent1"/>
                </a:solidFill>
              </a:rPr>
              <a:t>Train Faculty w/ Specialist </a:t>
            </a:r>
            <a:endParaRPr sz="2400">
              <a:solidFill>
                <a:schemeClr val="accen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