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0BF1-9EA3-4C0E-9917-2CCD7ECA2817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DACA-2565-4A10-A50C-8200D77FF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far. Customisable noise generation.   Old version had spawn point based system, but I realised I could do better and learn it properly. The map should be saveable based on seed.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DACA-2565-4A10-A50C-8200D77FFC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8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CF2D-D3E8-4E36-BE32-554EA00B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FABF4-7458-4ECE-BAEF-F4A632A0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7D5D-C569-4089-894F-A256A58E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D874-8A0D-4B17-937C-E7711A1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7B15-C8BA-407E-8737-91EBC88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A83-FE53-4447-8764-063E7DF2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EBC0-F9CB-4AE0-B7A7-7ABF87A2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DEA-6EC2-4930-9295-A9963515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A69F-5E04-4A86-BF4C-6EFFF38F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A29E-7BC4-4665-8CEA-3AA8D0E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1CC7B-91F5-4460-AD89-6FCDFE6C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AEF4-16DC-46AC-9701-888BE8915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27D6-18B2-489D-A1DF-29C52C43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6990-7AB7-4A1C-8E82-D13F1E16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6AE8-B3D4-41B0-BC27-3DCC377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65E3-7B88-4EF7-BFDB-F2E13AA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9ADA-E77D-441F-87D2-0AFCF153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9EF2-BD0E-466F-AAEB-18317176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099-8441-4F6C-B2E7-4108FE3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C5A4-84CC-4E9B-BB26-04F68D3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2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4D1-BCCD-4466-AEF8-E7BA969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4CF6-E17A-4B72-A734-22D7A057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B80E-D997-44A8-A4AA-BA4B206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1A7F5-1629-47EB-9B0C-8332DAD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1B47-9764-4333-96D5-1D285483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70F-A2C6-4A7C-8064-51A21B02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59FA-B5CC-40E3-A66A-B2583BF3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95B5-B153-4DE1-AD48-9FBD5C27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C15D-3BBB-44A3-9181-54BE037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A6B9-F1D9-497A-86A8-0977739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0FCA-597A-4783-8342-E2C834A1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85C0-E92C-40E3-9DA6-0ED634AD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FE45-3F97-41BB-BD56-4AA556FC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B794-36E4-4800-8048-C8134116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5BCB4-6FD1-4BD9-909E-BCF6F120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7B30-0699-4FB5-B693-529C1B5F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13296-5D0F-45CC-AE78-4F70699C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72103-5F12-4C89-860A-A4668B1B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A9999-318F-491A-A256-C216B22F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716-2A14-4CCF-A745-AE9C1DA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80871-1B0E-46B5-8AAF-B2344A43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0BA9D-E9A3-4045-9708-6F46A4EA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F4E2-35C6-4703-A985-7019A3CE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CD2F8-BB76-4188-9CE0-FE33980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ADFAD-635F-4661-BB56-09093410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E53D0-761A-427C-A4CC-20C9A5F0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BEDD-079B-424A-B57A-26900A9E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593A-9AB1-46C2-89D2-1E6CE7FC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1C2AB-961C-431C-8FBF-B2A789C1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C6D8-9F62-4025-B28F-83106A8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D7E3-7D3A-42EE-A4BD-BD01FA7E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C5ED-4AB1-4956-A7D4-59D4210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EF3-6E3E-47E8-8011-12E5D24D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050E0-4C86-455B-ACBD-415D6FB1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17C7-C1C8-4EEF-9F17-49F90AD9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8988-6ABD-4678-A169-7145AC12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C846-45BB-4455-AC2E-190F6ECB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D3482-1606-4D24-9968-05F6F2A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444AD-8AE4-46B6-92F3-098F7007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C57C-B20E-4317-BFA2-6E1EF596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8580-9F98-475D-B871-56B27F7B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56F2-EDBF-4072-A6D3-87284AB272F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473B-D3E8-45AF-AF79-2B8C53C2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199D-7DDE-4707-BE61-455323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292EB6-7DF3-4982-BDA7-550DE93C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40" y="3357299"/>
            <a:ext cx="3760917" cy="17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01718-C3E7-42D6-8616-1C4F6F25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4" y="3645742"/>
            <a:ext cx="7289496" cy="3310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89E2F-31D3-4483-BACB-3BA7860B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0" r="1252" b="216"/>
          <a:stretch/>
        </p:blipFill>
        <p:spPr>
          <a:xfrm>
            <a:off x="4902505" y="-1"/>
            <a:ext cx="7289495" cy="4234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2E3E2-C371-40AA-A748-B9303F843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344270" cy="1122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AC2F3-3D3F-4258-A621-9B913B250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270" y="0"/>
            <a:ext cx="2558235" cy="112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84D6C-A16E-4D8A-9E07-5AFFBDA68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" y="1122362"/>
            <a:ext cx="1528069" cy="57356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EF949C-C053-4198-B4B9-3C770916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90" y="5029736"/>
            <a:ext cx="3324510" cy="17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5D882B-62FB-4963-B3A6-530D67B9D042}"/>
              </a:ext>
            </a:extLst>
          </p:cNvPr>
          <p:cNvSpPr txBox="1"/>
          <p:nvPr/>
        </p:nvSpPr>
        <p:spPr>
          <a:xfrm>
            <a:off x="1795326" y="3017918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Early variant below (2D)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22044-7771-4ED8-9AC5-FF0BD4308F94}"/>
              </a:ext>
            </a:extLst>
          </p:cNvPr>
          <p:cNvSpPr txBox="1"/>
          <p:nvPr/>
        </p:nvSpPr>
        <p:spPr>
          <a:xfrm>
            <a:off x="1855229" y="1292080"/>
            <a:ext cx="2831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progress.</a:t>
            </a:r>
          </a:p>
          <a:p>
            <a:r>
              <a:rPr lang="en-GB" sz="2000" b="1" u="sng" dirty="0"/>
              <a:t>Basic exploration game</a:t>
            </a:r>
          </a:p>
          <a:p>
            <a:r>
              <a:rPr lang="en-GB" sz="2000" b="1" u="sng" dirty="0"/>
              <a:t>With procedural gen.</a:t>
            </a:r>
          </a:p>
        </p:txBody>
      </p:sp>
    </p:spTree>
    <p:extLst>
      <p:ext uri="{BB962C8B-B14F-4D97-AF65-F5344CB8AC3E}">
        <p14:creationId xmlns:p14="http://schemas.microsoft.com/office/powerpoint/2010/main" val="9603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Cryda Harst</dc:creator>
  <cp:lastModifiedBy>Cryda Harst</cp:lastModifiedBy>
  <cp:revision>4</cp:revision>
  <dcterms:created xsi:type="dcterms:W3CDTF">2021-02-11T23:35:50Z</dcterms:created>
  <dcterms:modified xsi:type="dcterms:W3CDTF">2021-02-12T12:48:59Z</dcterms:modified>
</cp:coreProperties>
</file>