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0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14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9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46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90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27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1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9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2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6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9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B83844-5498-46D2-9799-F654545CB630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6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WebGL</a:t>
            </a:r>
            <a:r>
              <a:rPr lang="en-US" dirty="0" smtClean="0">
                <a:solidFill>
                  <a:schemeClr val="bg1"/>
                </a:solidFill>
              </a:rPr>
              <a:t> Gasket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# 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Jeff </a:t>
            </a:r>
            <a:r>
              <a:rPr lang="en-US" dirty="0" err="1" smtClean="0">
                <a:solidFill>
                  <a:schemeClr val="bg1"/>
                </a:solidFill>
              </a:rPr>
              <a:t>Registre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98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Goal of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Take input for number of sub divisions</a:t>
            </a:r>
          </a:p>
          <a:p>
            <a:r>
              <a:rPr lang="en-US" sz="3600" dirty="0" smtClean="0"/>
              <a:t>Use subdivisions input to create fractal(</a:t>
            </a:r>
            <a:r>
              <a:rPr lang="en-US" sz="3600" dirty="0" err="1" smtClean="0"/>
              <a:t>Sierpenski</a:t>
            </a:r>
            <a:r>
              <a:rPr lang="en-US" sz="3600" dirty="0" smtClean="0"/>
              <a:t> Carpet or Gasket)</a:t>
            </a:r>
          </a:p>
          <a:p>
            <a:r>
              <a:rPr lang="en-US" sz="3600" dirty="0" smtClean="0"/>
              <a:t>Render Gasket on GPU through </a:t>
            </a:r>
            <a:r>
              <a:rPr lang="en-US" sz="3600" dirty="0" err="1" smtClean="0"/>
              <a:t>WebGL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630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Display written in HTML &amp;&amp; CSS</a:t>
            </a:r>
          </a:p>
          <a:p>
            <a:r>
              <a:rPr lang="en-US" sz="3600" dirty="0" smtClean="0"/>
              <a:t>Backend data and core software written in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(oh the nightmares (</a:t>
            </a:r>
            <a:r>
              <a:rPr lang="en-US" sz="3600" dirty="0" err="1" smtClean="0"/>
              <a:t>jk</a:t>
            </a:r>
            <a:r>
              <a:rPr lang="en-US" sz="3600" dirty="0" smtClean="0"/>
              <a:t>,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is awesome))</a:t>
            </a:r>
          </a:p>
          <a:p>
            <a:r>
              <a:rPr lang="en-US" sz="3600" dirty="0" err="1" smtClean="0"/>
              <a:t>Shaders</a:t>
            </a:r>
            <a:r>
              <a:rPr lang="en-US" sz="3600" dirty="0" smtClean="0"/>
              <a:t> written in ESSL</a:t>
            </a:r>
          </a:p>
        </p:txBody>
      </p:sp>
    </p:spTree>
    <p:extLst>
      <p:ext uri="{BB962C8B-B14F-4D97-AF65-F5344CB8AC3E}">
        <p14:creationId xmlns:p14="http://schemas.microsoft.com/office/powerpoint/2010/main" val="17661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Application???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HTML page loads</a:t>
            </a:r>
          </a:p>
          <a:p>
            <a:r>
              <a:rPr lang="en-US" sz="2800" dirty="0" err="1" smtClean="0"/>
              <a:t>Javascript</a:t>
            </a:r>
            <a:r>
              <a:rPr lang="en-US" sz="2800" dirty="0" smtClean="0"/>
              <a:t> program fires off when page is done loading.</a:t>
            </a:r>
          </a:p>
          <a:p>
            <a:r>
              <a:rPr lang="en-US" sz="2800" dirty="0" smtClean="0"/>
              <a:t>Program grabs all necessary info from the DOM</a:t>
            </a:r>
          </a:p>
          <a:p>
            <a:r>
              <a:rPr lang="en-US" sz="2800" dirty="0" smtClean="0"/>
              <a:t>Program generates fractal and converts all squares into double triangles for GPU</a:t>
            </a:r>
          </a:p>
          <a:p>
            <a:r>
              <a:rPr lang="en-US" sz="2800" dirty="0" smtClean="0"/>
              <a:t>Data is passed onto GPU and it renders(assuming nothing fails)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080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Testing??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MakeCarpet</a:t>
            </a:r>
            <a:r>
              <a:rPr lang="en-US" sz="3200" dirty="0" smtClean="0"/>
              <a:t>(divisions, </a:t>
            </a:r>
            <a:r>
              <a:rPr lang="en-US" sz="3200" dirty="0" err="1" smtClean="0"/>
              <a:t>initialSquare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666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41564"/>
            <a:ext cx="10525991" cy="6712528"/>
          </a:xfrm>
        </p:spPr>
      </p:pic>
    </p:spTree>
    <p:extLst>
      <p:ext uri="{BB962C8B-B14F-4D97-AF65-F5344CB8AC3E}">
        <p14:creationId xmlns:p14="http://schemas.microsoft.com/office/powerpoint/2010/main" val="2476963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120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WebGL Gasket</vt:lpstr>
      <vt:lpstr>End Goal of the program</vt:lpstr>
      <vt:lpstr>Project Structure?</vt:lpstr>
      <vt:lpstr>Flow of Application???</vt:lpstr>
      <vt:lpstr>Method Testing??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Gasket</dc:title>
  <dc:creator>Jeff Registre</dc:creator>
  <cp:lastModifiedBy>Jeff Registre</cp:lastModifiedBy>
  <cp:revision>7</cp:revision>
  <dcterms:created xsi:type="dcterms:W3CDTF">2015-09-18T05:21:39Z</dcterms:created>
  <dcterms:modified xsi:type="dcterms:W3CDTF">2015-09-18T05:59:42Z</dcterms:modified>
</cp:coreProperties>
</file>