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14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6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7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2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6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B83844-5498-46D2-9799-F654545CB630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90BFE-6195-4CB2-B6F8-B7DABAF8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6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WebGL</a:t>
            </a:r>
            <a:r>
              <a:rPr lang="en-US" dirty="0" smtClean="0">
                <a:solidFill>
                  <a:schemeClr val="bg1"/>
                </a:solidFill>
              </a:rPr>
              <a:t> Gasket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#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Jeff </a:t>
            </a:r>
            <a:r>
              <a:rPr lang="en-US" dirty="0" err="1" smtClean="0">
                <a:solidFill>
                  <a:schemeClr val="bg1"/>
                </a:solidFill>
              </a:rPr>
              <a:t>Registre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8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92" y="390813"/>
            <a:ext cx="11148658" cy="59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6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br>
              <a:rPr lang="en-US" dirty="0" smtClean="0"/>
            </a:br>
            <a:r>
              <a:rPr lang="en-US" sz="1600" dirty="0" smtClean="0"/>
              <a:t>(my flow is fire)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56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23" y="98854"/>
            <a:ext cx="7310809" cy="6598508"/>
          </a:xfrm>
        </p:spPr>
      </p:pic>
    </p:spTree>
    <p:extLst>
      <p:ext uri="{BB962C8B-B14F-4D97-AF65-F5344CB8AC3E}">
        <p14:creationId xmlns:p14="http://schemas.microsoft.com/office/powerpoint/2010/main" val="134191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01975" cy="1400530"/>
          </a:xfrm>
        </p:spPr>
        <p:txBody>
          <a:bodyPr/>
          <a:lstStyle/>
          <a:p>
            <a:r>
              <a:rPr lang="en-US" sz="4000" dirty="0" smtClean="0"/>
              <a:t>    </a:t>
            </a:r>
            <a:r>
              <a:rPr lang="en-US" sz="4800" dirty="0" smtClean="0"/>
              <a:t>E   lance  Classes and Test Cases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5" name="Picture 2" descr="Quilava artwork by Ken Sugimor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56" y="561186"/>
            <a:ext cx="440706" cy="7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74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27" y="543697"/>
            <a:ext cx="11075632" cy="59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dirty="0" smtClean="0"/>
              <a:t>DCU and DPU 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483033"/>
              </p:ext>
            </p:extLst>
          </p:nvPr>
        </p:nvGraphicFramePr>
        <p:xfrm>
          <a:off x="646111" y="1330041"/>
          <a:ext cx="11043663" cy="355369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79869"/>
                <a:gridCol w="3332061"/>
                <a:gridCol w="4031733"/>
              </a:tblGrid>
              <a:tr h="2526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Node(n)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C-use(n)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{initialSquare, subdivisions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{closedSquares}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{initialSquare}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{openSquares}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{initialSquare,subdivisinos, openSquares}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i}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{closedSquares}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{temp}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{</a:t>
                      </a:r>
                      <a:r>
                        <a:rPr lang="en-US" sz="1100" dirty="0" err="1">
                          <a:effectLst/>
                        </a:rPr>
                        <a:t>openSquares</a:t>
                      </a:r>
                      <a:r>
                        <a:rPr lang="en-US" sz="1100" dirty="0">
                          <a:effectLst/>
                        </a:rPr>
                        <a:t>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{temp}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{closedSquares,value,temp}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{index,value}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28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{ Ø}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25069"/>
              </p:ext>
            </p:extLst>
          </p:nvPr>
        </p:nvGraphicFramePr>
        <p:xfrm>
          <a:off x="646111" y="5153891"/>
          <a:ext cx="11043663" cy="129886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84707"/>
                <a:gridCol w="5458956"/>
              </a:tblGrid>
              <a:tr h="324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Edge(</a:t>
                      </a:r>
                      <a:r>
                        <a:rPr lang="en-US" sz="1200" dirty="0" err="1">
                          <a:effectLst/>
                        </a:rPr>
                        <a:t>n,m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p-use(n,m)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(3,4)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{subdivisions}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(6,7)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{i, subdivisions}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(8,9)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</a:t>
                      </a:r>
                      <a:r>
                        <a:rPr lang="en-US" sz="1200" dirty="0" err="1">
                          <a:effectLst/>
                        </a:rPr>
                        <a:t>openSquares</a:t>
                      </a: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29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r>
              <a:rPr lang="en-US" dirty="0" smtClean="0"/>
              <a:t>Definition free path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009449"/>
              </p:ext>
            </p:extLst>
          </p:nvPr>
        </p:nvGraphicFramePr>
        <p:xfrm>
          <a:off x="646110" y="1629794"/>
          <a:ext cx="10347471" cy="392934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28458"/>
                <a:gridCol w="2329844"/>
                <a:gridCol w="2330794"/>
                <a:gridCol w="2758375"/>
              </a:tblGrid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Node 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Variable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DCU(x,n)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DPU(x,n)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initialSquare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{3,4}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subdivisions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{4}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{(3,4)}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subdivisions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{4}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{(3,4)}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closedSquares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{6,9}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openSquares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{4}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{(8,9)}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openSquares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{4}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{(8,9)}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{(6,7)}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{8}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{9}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 Ø}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2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{9}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{ Ø}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6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for all use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307179"/>
              </p:ext>
            </p:extLst>
          </p:nvPr>
        </p:nvGraphicFramePr>
        <p:xfrm>
          <a:off x="646111" y="1853248"/>
          <a:ext cx="9131734" cy="167257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205481"/>
                <a:gridCol w="1399254"/>
                <a:gridCol w="2304654"/>
                <a:gridCol w="2222345"/>
              </a:tblGrid>
              <a:tr h="418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InitialSquare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subdivisions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In, 1, 2, 3, 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TF#1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Square(0,0,2)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In, 1, 2, 4, 5, 6, 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TF#2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Square(0,0,2)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In, 1, 2, 4, 5, (7,  10, (9)</a:t>
                      </a:r>
                      <a:r>
                        <a:rPr lang="en-US" sz="1100" baseline="30000">
                          <a:effectLst/>
                        </a:rPr>
                        <a:t>18</a:t>
                      </a:r>
                      <a:r>
                        <a:rPr lang="en-US" sz="1100">
                          <a:effectLst/>
                        </a:rPr>
                        <a:t>, 8, 6)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, 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TF#3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Square(0,0,2)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36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295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WebGL Gasket</vt:lpstr>
      <vt:lpstr>PowerPoint Presentation</vt:lpstr>
      <vt:lpstr>Control flow (my flow is fire)</vt:lpstr>
      <vt:lpstr>PowerPoint Presentation</vt:lpstr>
      <vt:lpstr>    E   lance  Classes and Test Cases </vt:lpstr>
      <vt:lpstr>PowerPoint Presentation</vt:lpstr>
      <vt:lpstr>DCU and DPU sets</vt:lpstr>
      <vt:lpstr>Definition free path</vt:lpstr>
      <vt:lpstr>Test Case for all 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Gasket</dc:title>
  <dc:creator>Jeff Registre</dc:creator>
  <cp:lastModifiedBy>Jeff Registre</cp:lastModifiedBy>
  <cp:revision>13</cp:revision>
  <dcterms:created xsi:type="dcterms:W3CDTF">2015-09-18T05:21:39Z</dcterms:created>
  <dcterms:modified xsi:type="dcterms:W3CDTF">2015-11-16T04:04:42Z</dcterms:modified>
</cp:coreProperties>
</file>