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 Application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Kheiyasa Carter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&amp;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Jeff Registre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schedules based on students potential classes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the schedule and download it as jpg or png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GPA and Course grade 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Signin, login, and logout page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Add class page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Schedule page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Class page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Overview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Mockup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age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22" y="1057198"/>
            <a:ext cx="6201275" cy="36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Laravel framework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MySQL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Bootstrap &amp; Reactjs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Evaluation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We will get other students to test out the application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They will create their potential schedules for the Fall semester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Add their classes from this semester and test their potential grades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</a:pPr>
            <a:r>
              <a:rPr lang="en"/>
              <a:t>Add classes from last semester (fall) to see if the application accurately predicts the grades and GPA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Gantt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7" cy="175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07025"/>
            <a:ext cx="8520600" cy="16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