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6"/>
    <p:restoredTop sz="80161"/>
  </p:normalViewPr>
  <p:slideViewPr>
    <p:cSldViewPr snapToGrid="0" snapToObjects="1">
      <p:cViewPr varScale="1">
        <p:scale>
          <a:sx n="134" d="100"/>
          <a:sy n="134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8EF07-F54E-9544-A422-EDF70A0D2983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D1B43-D9AE-B347-B39E-7E13E4283649}">
      <dgm:prSet phldrT="[Text]"/>
      <dgm:spPr>
        <a:gradFill rotWithShape="0">
          <a:gsLst>
            <a:gs pos="2300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83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</a:gradFill>
      </dgm:spPr>
      <dgm:t>
        <a:bodyPr/>
        <a:lstStyle/>
        <a:p>
          <a:r>
            <a:rPr lang="en-US" dirty="0" smtClean="0"/>
            <a:t>My Shave of the day</a:t>
          </a:r>
          <a:endParaRPr lang="en-US" dirty="0"/>
        </a:p>
      </dgm:t>
    </dgm:pt>
    <dgm:pt modelId="{480C9FCC-4887-0247-83C8-A5D2A8055499}" type="parTrans" cxnId="{0C55650D-4AE5-DD43-AF6F-4367666886A5}">
      <dgm:prSet/>
      <dgm:spPr/>
      <dgm:t>
        <a:bodyPr/>
        <a:lstStyle/>
        <a:p>
          <a:endParaRPr lang="en-US"/>
        </a:p>
      </dgm:t>
    </dgm:pt>
    <dgm:pt modelId="{9755043C-E8DC-7649-A52C-B04DFB1076F4}" type="sibTrans" cxnId="{0C55650D-4AE5-DD43-AF6F-4367666886A5}">
      <dgm:prSet/>
      <dgm:spPr/>
      <dgm:t>
        <a:bodyPr/>
        <a:lstStyle/>
        <a:p>
          <a:endParaRPr lang="en-US"/>
        </a:p>
      </dgm:t>
    </dgm:pt>
    <dgm:pt modelId="{616939AC-03D8-3C4D-86A9-8D0A0D2AA5B8}">
      <dgm:prSet phldrT="[Text]"/>
      <dgm:spPr/>
      <dgm:t>
        <a:bodyPr/>
        <a:lstStyle/>
        <a:p>
          <a:r>
            <a:rPr lang="en-US" dirty="0" smtClean="0"/>
            <a:t>Shave Den</a:t>
          </a:r>
          <a:endParaRPr lang="en-US" dirty="0"/>
        </a:p>
      </dgm:t>
    </dgm:pt>
    <dgm:pt modelId="{24F6DFF6-CFEB-154B-9998-5323E1DD15D2}" type="parTrans" cxnId="{00EBEA26-8625-C941-9ECD-59C0622292CD}">
      <dgm:prSet/>
      <dgm:spPr/>
      <dgm:t>
        <a:bodyPr/>
        <a:lstStyle/>
        <a:p>
          <a:endParaRPr lang="en-US"/>
        </a:p>
      </dgm:t>
    </dgm:pt>
    <dgm:pt modelId="{2275C629-D321-E84F-9D8F-FF9356CA81CD}" type="sibTrans" cxnId="{00EBEA26-8625-C941-9ECD-59C0622292CD}">
      <dgm:prSet/>
      <dgm:spPr/>
      <dgm:t>
        <a:bodyPr/>
        <a:lstStyle/>
        <a:p>
          <a:endParaRPr lang="en-US"/>
        </a:p>
      </dgm:t>
    </dgm:pt>
    <dgm:pt modelId="{C115823B-C488-714E-99D7-584EAF5017CC}" type="pres">
      <dgm:prSet presAssocID="{32B8EF07-F54E-9544-A422-EDF70A0D298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E7E72-4C40-0C42-AAF0-5D414406880B}" type="pres">
      <dgm:prSet presAssocID="{E4DD1B43-D9AE-B347-B39E-7E13E428364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DCE32-F875-5E42-BF21-22A73A616446}" type="pres">
      <dgm:prSet presAssocID="{9755043C-E8DC-7649-A52C-B04DFB1076F4}" presName="sibTrans" presStyleCnt="0"/>
      <dgm:spPr/>
    </dgm:pt>
    <dgm:pt modelId="{5334A9BD-53D1-8D49-9BDB-09EBF41E092E}" type="pres">
      <dgm:prSet presAssocID="{616939AC-03D8-3C4D-86A9-8D0A0D2AA5B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D9DF5-987D-6042-B0C5-04DBE1CCB1B4}" type="presOf" srcId="{E4DD1B43-D9AE-B347-B39E-7E13E4283649}" destId="{8C2E7E72-4C40-0C42-AAF0-5D414406880B}" srcOrd="0" destOrd="0" presId="urn:microsoft.com/office/officeart/2005/8/layout/default"/>
    <dgm:cxn modelId="{00EBEA26-8625-C941-9ECD-59C0622292CD}" srcId="{32B8EF07-F54E-9544-A422-EDF70A0D2983}" destId="{616939AC-03D8-3C4D-86A9-8D0A0D2AA5B8}" srcOrd="1" destOrd="0" parTransId="{24F6DFF6-CFEB-154B-9998-5323E1DD15D2}" sibTransId="{2275C629-D321-E84F-9D8F-FF9356CA81CD}"/>
    <dgm:cxn modelId="{0C55650D-4AE5-DD43-AF6F-4367666886A5}" srcId="{32B8EF07-F54E-9544-A422-EDF70A0D2983}" destId="{E4DD1B43-D9AE-B347-B39E-7E13E4283649}" srcOrd="0" destOrd="0" parTransId="{480C9FCC-4887-0247-83C8-A5D2A8055499}" sibTransId="{9755043C-E8DC-7649-A52C-B04DFB1076F4}"/>
    <dgm:cxn modelId="{8880BF74-C44D-5F4C-9EE1-3F6AE39EAB2D}" type="presOf" srcId="{32B8EF07-F54E-9544-A422-EDF70A0D2983}" destId="{C115823B-C488-714E-99D7-584EAF5017CC}" srcOrd="0" destOrd="0" presId="urn:microsoft.com/office/officeart/2005/8/layout/default"/>
    <dgm:cxn modelId="{F05899F5-CDC0-4043-8B70-C79DE0AC5F61}" type="presOf" srcId="{616939AC-03D8-3C4D-86A9-8D0A0D2AA5B8}" destId="{5334A9BD-53D1-8D49-9BDB-09EBF41E092E}" srcOrd="0" destOrd="0" presId="urn:microsoft.com/office/officeart/2005/8/layout/default"/>
    <dgm:cxn modelId="{7C5FFA5B-729F-A04F-A493-F6E97EBF5A4A}" type="presParOf" srcId="{C115823B-C488-714E-99D7-584EAF5017CC}" destId="{8C2E7E72-4C40-0C42-AAF0-5D414406880B}" srcOrd="0" destOrd="0" presId="urn:microsoft.com/office/officeart/2005/8/layout/default"/>
    <dgm:cxn modelId="{21ED3391-0C22-CE4A-BDE7-1E225087DBFF}" type="presParOf" srcId="{C115823B-C488-714E-99D7-584EAF5017CC}" destId="{5ECDCE32-F875-5E42-BF21-22A73A616446}" srcOrd="1" destOrd="0" presId="urn:microsoft.com/office/officeart/2005/8/layout/default"/>
    <dgm:cxn modelId="{39937863-F79D-414F-959E-5556DE9A2CAD}" type="presParOf" srcId="{C115823B-C488-714E-99D7-584EAF5017CC}" destId="{5334A9BD-53D1-8D49-9BDB-09EBF41E092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E7E72-4C40-0C42-AAF0-5D414406880B}">
      <dsp:nvSpPr>
        <dsp:cNvPr id="0" name=""/>
        <dsp:cNvSpPr/>
      </dsp:nvSpPr>
      <dsp:spPr>
        <a:xfrm>
          <a:off x="811081" y="980"/>
          <a:ext cx="2777003" cy="1666201"/>
        </a:xfrm>
        <a:prstGeom prst="rect">
          <a:avLst/>
        </a:prstGeom>
        <a:gradFill rotWithShape="0">
          <a:gsLst>
            <a:gs pos="2300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83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My Shave of the day</a:t>
          </a:r>
          <a:endParaRPr lang="en-US" sz="4200" kern="1200" dirty="0"/>
        </a:p>
      </dsp:txBody>
      <dsp:txXfrm>
        <a:off x="811081" y="980"/>
        <a:ext cx="2777003" cy="1666201"/>
      </dsp:txXfrm>
    </dsp:sp>
    <dsp:sp modelId="{5334A9BD-53D1-8D49-9BDB-09EBF41E092E}">
      <dsp:nvSpPr>
        <dsp:cNvPr id="0" name=""/>
        <dsp:cNvSpPr/>
      </dsp:nvSpPr>
      <dsp:spPr>
        <a:xfrm>
          <a:off x="3865785" y="980"/>
          <a:ext cx="2777003" cy="16662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Shave Den</a:t>
          </a:r>
          <a:endParaRPr lang="en-US" sz="4200" kern="1200" dirty="0"/>
        </a:p>
      </dsp:txBody>
      <dsp:txXfrm>
        <a:off x="3865785" y="980"/>
        <a:ext cx="2777003" cy="166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368E-6361-DF4A-A490-2E7303C74DAC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DBF8-55F0-BA47-AAD3-22D5DA2F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5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1D03C-F7B6-7E4E-B988-5C232697742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4FEC-8950-2D45-A863-9F102D89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4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Motivation, the</a:t>
            </a:r>
            <a:r>
              <a:rPr lang="en-US" baseline="0" dirty="0" smtClean="0"/>
              <a:t> problem, why I choose to do this project.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tools I used to solve this problem.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technologies involved in the implementation.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Architecture of my software project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quick demo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day, millions of men in the world remove their facial hair: for some this is a chore, for others it is a ritual. Wet shaving enthusiasts perform this ritual by using a combination of tools, ranging from hardware (shaving brush and razor) to software (shaving cream/soap and aftershave).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daily choice of these tools makes the SOTD (Shave of the Day), which is often shared online with other wet shavers.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developed a mobile app that keeps track of the SOTDs of the user, as well as of his collection of tools.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 = Student Contest on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4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mention physical harm safe for web</a:t>
            </a:r>
            <a:r>
              <a:rPr lang="en-US" baseline="0" dirty="0" smtClean="0"/>
              <a:t>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Patterns are great, prevent cowboy coding.</a:t>
            </a:r>
          </a:p>
          <a:p>
            <a:endParaRPr lang="en-US" dirty="0" smtClean="0"/>
          </a:p>
          <a:p>
            <a:r>
              <a:rPr lang="en-US" dirty="0" smtClean="0"/>
              <a:t>First Database project,</a:t>
            </a:r>
            <a:r>
              <a:rPr lang="en-US" baseline="0" dirty="0" smtClean="0"/>
              <a:t> application layer was one class, everything combine.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3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entities belong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5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E4FEC-8950-2D45-A863-9F102D891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Shave of the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Department of Computer and Information Sciences | Towson University</a:t>
            </a:r>
          </a:p>
          <a:p>
            <a:r>
              <a:rPr lang="en-US" dirty="0" smtClean="0"/>
              <a:t>James Rehak</a:t>
            </a:r>
          </a:p>
          <a:p>
            <a:r>
              <a:rPr lang="en-US" dirty="0" smtClean="0"/>
              <a:t>COSC 880 | Dr. Josh </a:t>
            </a:r>
            <a:r>
              <a:rPr lang="en-US" dirty="0" err="1" smtClean="0"/>
              <a:t>Dehlinger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2634277" cy="3880772"/>
          </a:xfrm>
        </p:spPr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Shaving Record</a:t>
            </a:r>
          </a:p>
          <a:p>
            <a:pPr lvl="1"/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Shaving Item</a:t>
            </a:r>
          </a:p>
          <a:p>
            <a:pPr lvl="1"/>
            <a:r>
              <a:rPr lang="en-US" dirty="0" smtClean="0"/>
              <a:t>Category</a:t>
            </a:r>
          </a:p>
          <a:p>
            <a:pPr lvl="1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9763" y="2158745"/>
            <a:ext cx="3212757" cy="3880773"/>
          </a:xfrm>
        </p:spPr>
        <p:txBody>
          <a:bodyPr/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Shaving Records</a:t>
            </a:r>
          </a:p>
          <a:p>
            <a:pPr lvl="1"/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Expenses</a:t>
            </a:r>
          </a:p>
          <a:p>
            <a:pPr lvl="1"/>
            <a:r>
              <a:rPr lang="en-US" dirty="0" smtClean="0"/>
              <a:t>Devise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61245" y="2156902"/>
            <a:ext cx="40836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Controller</a:t>
            </a:r>
          </a:p>
          <a:p>
            <a:pPr lvl="1"/>
            <a:r>
              <a:rPr lang="en-US" dirty="0" err="1" smtClean="0"/>
              <a:t>Application_controller</a:t>
            </a:r>
            <a:endParaRPr lang="en-US" dirty="0" smtClean="0"/>
          </a:p>
          <a:p>
            <a:pPr lvl="1"/>
            <a:r>
              <a:rPr lang="en-US" dirty="0" err="1" smtClean="0"/>
              <a:t>User_controller</a:t>
            </a:r>
            <a:endParaRPr lang="en-US" dirty="0" smtClean="0"/>
          </a:p>
          <a:p>
            <a:pPr lvl="1"/>
            <a:r>
              <a:rPr lang="en-US" dirty="0" err="1" smtClean="0"/>
              <a:t>Shaving_Records_controller</a:t>
            </a:r>
            <a:endParaRPr lang="en-US" dirty="0" smtClean="0"/>
          </a:p>
          <a:p>
            <a:pPr lvl="1"/>
            <a:r>
              <a:rPr lang="en-US" dirty="0" err="1" smtClean="0"/>
              <a:t>Items_controller</a:t>
            </a:r>
            <a:endParaRPr lang="en-US" dirty="0" smtClean="0"/>
          </a:p>
          <a:p>
            <a:pPr lvl="1"/>
            <a:r>
              <a:rPr lang="en-US" dirty="0" err="1" smtClean="0"/>
              <a:t>Categories_controller</a:t>
            </a:r>
            <a:endParaRPr lang="en-US" dirty="0" smtClean="0"/>
          </a:p>
          <a:p>
            <a:pPr lvl="1"/>
            <a:r>
              <a:rPr lang="en-US" dirty="0" err="1" smtClean="0"/>
              <a:t>Expense_controller</a:t>
            </a:r>
            <a:endParaRPr lang="en-US" dirty="0" smtClean="0"/>
          </a:p>
          <a:p>
            <a:pPr lvl="1"/>
            <a:r>
              <a:rPr lang="en-US" dirty="0" err="1" smtClean="0"/>
              <a:t>Tweets_controller</a:t>
            </a:r>
            <a:endParaRPr lang="en-US" dirty="0" smtClean="0"/>
          </a:p>
          <a:p>
            <a:pPr lvl="1"/>
            <a:r>
              <a:rPr lang="en-US" dirty="0" err="1" smtClean="0"/>
              <a:t>Omniauth_callbacks_controller</a:t>
            </a:r>
            <a:endParaRPr lang="en-US" dirty="0" smtClean="0"/>
          </a:p>
          <a:p>
            <a:pPr lvl="1"/>
            <a:r>
              <a:rPr lang="en-US" dirty="0" err="1" smtClean="0"/>
              <a:t>Home_controller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" y="809582"/>
            <a:ext cx="8674444" cy="60484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Datebase</a:t>
            </a:r>
            <a:r>
              <a:rPr lang="en-US" dirty="0" smtClean="0"/>
              <a:t>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6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Paperclip – image upload</a:t>
            </a:r>
          </a:p>
          <a:p>
            <a:r>
              <a:rPr lang="en-US" dirty="0" smtClean="0"/>
              <a:t>Devise – User Authentication</a:t>
            </a:r>
          </a:p>
          <a:p>
            <a:r>
              <a:rPr lang="en-US" dirty="0" err="1" smtClean="0"/>
              <a:t>Omniauth</a:t>
            </a:r>
            <a:r>
              <a:rPr lang="en-US" dirty="0" smtClean="0"/>
              <a:t> – User Authentication using social media</a:t>
            </a:r>
          </a:p>
          <a:p>
            <a:r>
              <a:rPr lang="en-US" dirty="0" smtClean="0"/>
              <a:t>Twitter – Ruby Interface to Twitter API</a:t>
            </a:r>
          </a:p>
          <a:p>
            <a:r>
              <a:rPr lang="en-US" dirty="0" smtClean="0"/>
              <a:t>Bootstrap -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Thin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Library – </a:t>
            </a:r>
            <a:r>
              <a:rPr lang="en-US" dirty="0" err="1" smtClean="0"/>
              <a:t>WebView</a:t>
            </a:r>
            <a:endParaRPr lang="en-US" dirty="0" smtClean="0"/>
          </a:p>
          <a:p>
            <a:r>
              <a:rPr lang="en-US" dirty="0" smtClean="0"/>
              <a:t>Enabled Settings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Allow file access</a:t>
            </a:r>
          </a:p>
          <a:p>
            <a:r>
              <a:rPr lang="en-US" dirty="0" smtClean="0"/>
              <a:t>Permission to access camera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663472"/>
            <a:ext cx="1437503" cy="1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/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9750"/>
            <a:ext cx="8596668" cy="2026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Everyday millions of men shave</a:t>
            </a:r>
            <a:endParaRPr lang="en-US" dirty="0" smtClean="0"/>
          </a:p>
          <a:p>
            <a:pPr lvl="1"/>
            <a:r>
              <a:rPr lang="en-US" dirty="0" smtClean="0"/>
              <a:t>Chore vs Ritual</a:t>
            </a:r>
          </a:p>
          <a:p>
            <a:pPr lvl="1"/>
            <a:r>
              <a:rPr lang="en-US" dirty="0" smtClean="0"/>
              <a:t>Show off one’s facial hair</a:t>
            </a:r>
          </a:p>
          <a:p>
            <a:pPr lvl="1"/>
            <a:r>
              <a:rPr lang="en-US" dirty="0" smtClean="0"/>
              <a:t>Need Expense and experience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Mobile App to track shaving habits</a:t>
            </a:r>
          </a:p>
          <a:p>
            <a:r>
              <a:rPr lang="en-US" dirty="0" smtClean="0"/>
              <a:t>SCORE Project Topic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882234"/>
            <a:ext cx="6655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2 Core Functionalities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72602073"/>
              </p:ext>
            </p:extLst>
          </p:nvPr>
        </p:nvGraphicFramePr>
        <p:xfrm>
          <a:off x="0" y="4572000"/>
          <a:ext cx="7453870" cy="166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63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Shave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Shaving Records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Picture</a:t>
            </a:r>
          </a:p>
          <a:p>
            <a:pPr lvl="1"/>
            <a:r>
              <a:rPr lang="en-US" dirty="0" smtClean="0"/>
              <a:t>Items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Rating</a:t>
            </a:r>
            <a:endParaRPr lang="en-US" dirty="0" smtClean="0"/>
          </a:p>
          <a:p>
            <a:pPr lvl="1"/>
            <a:r>
              <a:rPr lang="en-US" dirty="0" smtClean="0"/>
              <a:t>Date Created</a:t>
            </a:r>
            <a:endParaRPr lang="en-US" dirty="0" smtClean="0"/>
          </a:p>
          <a:p>
            <a:r>
              <a:rPr lang="en-US" dirty="0" smtClean="0"/>
              <a:t>Share record to a social media platform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6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Shave 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811758" cy="3880772"/>
          </a:xfrm>
        </p:spPr>
        <p:txBody>
          <a:bodyPr/>
          <a:lstStyle/>
          <a:p>
            <a:r>
              <a:rPr lang="en-US" dirty="0" smtClean="0"/>
              <a:t>The Database</a:t>
            </a:r>
          </a:p>
          <a:p>
            <a:pPr lvl="1"/>
            <a:r>
              <a:rPr lang="en-US" dirty="0" smtClean="0"/>
              <a:t>Shaving related items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Picture</a:t>
            </a:r>
          </a:p>
          <a:p>
            <a:pPr lvl="2"/>
            <a:r>
              <a:rPr lang="en-US" dirty="0" smtClean="0"/>
              <a:t>Purchase date</a:t>
            </a:r>
          </a:p>
          <a:p>
            <a:pPr lvl="2"/>
            <a:r>
              <a:rPr lang="en-US" dirty="0" smtClean="0"/>
              <a:t>Price</a:t>
            </a:r>
          </a:p>
          <a:p>
            <a:pPr lvl="2"/>
            <a:r>
              <a:rPr lang="en-US" dirty="0" smtClean="0"/>
              <a:t>Number of uses</a:t>
            </a:r>
          </a:p>
          <a:p>
            <a:pPr lvl="1"/>
            <a:r>
              <a:rPr lang="en-US" dirty="0" smtClean="0"/>
              <a:t>Grouped by Categories</a:t>
            </a:r>
          </a:p>
          <a:p>
            <a:pPr lvl="1"/>
            <a:r>
              <a:rPr lang="en-US" dirty="0" smtClean="0"/>
              <a:t>Shaving history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45459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Web Application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 smtClean="0"/>
              <a:t>Expandable</a:t>
            </a:r>
            <a:endParaRPr lang="en-US" dirty="0" smtClean="0"/>
          </a:p>
          <a:p>
            <a:r>
              <a:rPr lang="en-US" dirty="0" smtClean="0"/>
              <a:t>Ruby </a:t>
            </a:r>
            <a:r>
              <a:rPr lang="en-US" dirty="0" smtClean="0"/>
              <a:t>on </a:t>
            </a:r>
            <a:r>
              <a:rPr lang="en-US" dirty="0" smtClean="0"/>
              <a:t>Rails</a:t>
            </a:r>
            <a:endParaRPr lang="en-US" dirty="0" smtClean="0"/>
          </a:p>
          <a:p>
            <a:pPr lvl="1"/>
            <a:r>
              <a:rPr lang="en-US" dirty="0" smtClean="0"/>
              <a:t>Good Support</a:t>
            </a:r>
          </a:p>
          <a:p>
            <a:r>
              <a:rPr lang="en-US" dirty="0" smtClean="0"/>
              <a:t>Heroku Web Server</a:t>
            </a:r>
          </a:p>
          <a:p>
            <a:pPr lvl="1"/>
            <a:r>
              <a:rPr lang="en-US" dirty="0" smtClean="0"/>
              <a:t>Minimize configuration Errors</a:t>
            </a:r>
          </a:p>
          <a:p>
            <a:pPr lvl="1"/>
            <a:r>
              <a:rPr lang="en-US" dirty="0" smtClean="0"/>
              <a:t>Focus on development</a:t>
            </a:r>
            <a:endParaRPr lang="en-US" dirty="0" smtClean="0"/>
          </a:p>
          <a:p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Heroku Constraint</a:t>
            </a:r>
          </a:p>
          <a:p>
            <a:r>
              <a:rPr lang="en-US" dirty="0" smtClean="0"/>
              <a:t>Android </a:t>
            </a:r>
            <a:endParaRPr lang="en-US" dirty="0" smtClean="0"/>
          </a:p>
          <a:p>
            <a:pPr lvl="1"/>
            <a:r>
              <a:rPr lang="en-US" dirty="0" smtClean="0"/>
              <a:t>Web client</a:t>
            </a:r>
          </a:p>
          <a:p>
            <a:pPr lvl="1"/>
            <a:r>
              <a:rPr lang="en-US" dirty="0" smtClean="0"/>
              <a:t>Additional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1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Subversion </a:t>
            </a:r>
            <a:r>
              <a:rPr lang="en-US" dirty="0" smtClean="0">
                <a:sym typeface="Wingdings"/>
              </a:rPr>
              <a:t> GitHub</a:t>
            </a:r>
            <a:endParaRPr lang="en-US" dirty="0" smtClean="0"/>
          </a:p>
          <a:p>
            <a:pPr lvl="1"/>
            <a:r>
              <a:rPr lang="en-US" dirty="0" smtClean="0"/>
              <a:t>GIT </a:t>
            </a:r>
            <a:r>
              <a:rPr lang="en-US" dirty="0" smtClean="0">
                <a:sym typeface="Wingdings"/>
              </a:rPr>
              <a:t> Heroku</a:t>
            </a:r>
            <a:endParaRPr lang="en-US" dirty="0" smtClean="0"/>
          </a:p>
          <a:p>
            <a:r>
              <a:rPr lang="en-US" dirty="0" smtClean="0"/>
              <a:t>IDE</a:t>
            </a:r>
          </a:p>
          <a:p>
            <a:pPr lvl="1"/>
            <a:r>
              <a:rPr lang="en-US" dirty="0" smtClean="0"/>
              <a:t>RubyMine</a:t>
            </a:r>
          </a:p>
          <a:p>
            <a:pPr lvl="1"/>
            <a:r>
              <a:rPr lang="en-US" dirty="0" smtClean="0"/>
              <a:t>Android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The user shall be able to </a:t>
            </a:r>
            <a:r>
              <a:rPr lang="en-US" b="1" dirty="0" smtClean="0"/>
              <a:t>create </a:t>
            </a:r>
            <a:r>
              <a:rPr lang="en-US" dirty="0" smtClean="0"/>
              <a:t>a </a:t>
            </a:r>
            <a:r>
              <a:rPr lang="en-US" b="1" dirty="0"/>
              <a:t>shaving record </a:t>
            </a:r>
            <a:r>
              <a:rPr lang="en-US" dirty="0"/>
              <a:t>for SOTD. 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track</a:t>
            </a:r>
            <a:r>
              <a:rPr lang="en-US" dirty="0"/>
              <a:t> their shaving </a:t>
            </a:r>
            <a:r>
              <a:rPr lang="en-US" b="1" dirty="0"/>
              <a:t>expenses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browse</a:t>
            </a:r>
            <a:r>
              <a:rPr lang="en-US" dirty="0"/>
              <a:t> his </a:t>
            </a:r>
            <a:r>
              <a:rPr lang="en-US" b="1" dirty="0"/>
              <a:t>shaving history </a:t>
            </a:r>
            <a:r>
              <a:rPr lang="en-US" dirty="0"/>
              <a:t>and can </a:t>
            </a:r>
            <a:r>
              <a:rPr lang="en-US" b="1" dirty="0"/>
              <a:t>edit</a:t>
            </a:r>
            <a:r>
              <a:rPr lang="en-US" dirty="0"/>
              <a:t> or </a:t>
            </a:r>
            <a:r>
              <a:rPr lang="en-US" b="1" dirty="0"/>
              <a:t>delete</a:t>
            </a:r>
            <a:r>
              <a:rPr lang="en-US" dirty="0"/>
              <a:t> it. 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share</a:t>
            </a:r>
            <a:r>
              <a:rPr lang="en-US" dirty="0"/>
              <a:t> data with other shavers, via </a:t>
            </a:r>
            <a:r>
              <a:rPr lang="en-US" b="1" dirty="0"/>
              <a:t>social media </a:t>
            </a:r>
            <a:r>
              <a:rPr lang="en-US" dirty="0"/>
              <a:t>platform.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create</a:t>
            </a:r>
            <a:r>
              <a:rPr lang="en-US" dirty="0"/>
              <a:t> an item </a:t>
            </a:r>
            <a:r>
              <a:rPr lang="en-US" b="1" dirty="0"/>
              <a:t>category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user shall be able to categorize and </a:t>
            </a:r>
            <a:r>
              <a:rPr lang="en-US" b="1" dirty="0"/>
              <a:t>store</a:t>
            </a:r>
            <a:r>
              <a:rPr lang="en-US" dirty="0"/>
              <a:t> shaving </a:t>
            </a:r>
            <a:r>
              <a:rPr lang="en-US" b="1" dirty="0"/>
              <a:t>items</a:t>
            </a:r>
            <a:r>
              <a:rPr lang="en-US" dirty="0"/>
              <a:t> in the ‘shave den’ database.</a:t>
            </a:r>
          </a:p>
          <a:p>
            <a:pPr lvl="0"/>
            <a:r>
              <a:rPr lang="en-US" dirty="0"/>
              <a:t>The user shall be able to view items from the ‘shave den’ database and can </a:t>
            </a:r>
            <a:r>
              <a:rPr lang="en-US" b="1" dirty="0"/>
              <a:t>edit</a:t>
            </a:r>
            <a:r>
              <a:rPr lang="en-US" dirty="0"/>
              <a:t> of </a:t>
            </a:r>
            <a:r>
              <a:rPr lang="en-US" b="1" dirty="0"/>
              <a:t>delete</a:t>
            </a:r>
            <a:r>
              <a:rPr lang="en-US" dirty="0"/>
              <a:t> the selected </a:t>
            </a:r>
            <a:r>
              <a:rPr lang="en-US" b="1" dirty="0"/>
              <a:t>item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view</a:t>
            </a:r>
            <a:r>
              <a:rPr lang="en-US" dirty="0"/>
              <a:t> and </a:t>
            </a:r>
            <a:r>
              <a:rPr lang="en-US" b="1" dirty="0"/>
              <a:t>alter</a:t>
            </a:r>
            <a:r>
              <a:rPr lang="en-US" dirty="0"/>
              <a:t> shaving </a:t>
            </a:r>
            <a:r>
              <a:rPr lang="en-US" b="1" dirty="0"/>
              <a:t>categories</a:t>
            </a:r>
            <a:r>
              <a:rPr lang="en-US" dirty="0"/>
              <a:t> in the database.</a:t>
            </a:r>
          </a:p>
          <a:p>
            <a:pPr lvl="0"/>
            <a:r>
              <a:rPr lang="en-US" dirty="0"/>
              <a:t>The user shall be able to track his frequency of </a:t>
            </a:r>
            <a:r>
              <a:rPr lang="en-US" b="1" dirty="0"/>
              <a:t>usage</a:t>
            </a:r>
            <a:r>
              <a:rPr lang="en-US" dirty="0"/>
              <a:t> of a selected </a:t>
            </a:r>
            <a:r>
              <a:rPr lang="en-US" b="1" dirty="0"/>
              <a:t>item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register</a:t>
            </a:r>
            <a:r>
              <a:rPr lang="en-US" dirty="0"/>
              <a:t> an account.  </a:t>
            </a:r>
          </a:p>
          <a:p>
            <a:pPr lvl="0"/>
            <a:r>
              <a:rPr lang="en-US" dirty="0"/>
              <a:t>The user shall be able to </a:t>
            </a:r>
            <a:r>
              <a:rPr lang="en-US" b="1" dirty="0"/>
              <a:t>login</a:t>
            </a:r>
            <a:r>
              <a:rPr lang="en-US" dirty="0"/>
              <a:t> with a registered account.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Model View 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6119" y="1754659"/>
            <a:ext cx="1235675" cy="118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52828" y="1771135"/>
            <a:ext cx="1680519" cy="1186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Controller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01794" y="3904735"/>
            <a:ext cx="1594022" cy="1297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33347" y="4003589"/>
            <a:ext cx="1631092" cy="1198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7624119" y="4003589"/>
            <a:ext cx="1482811" cy="11986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Shave Den DB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2001794" y="2347784"/>
            <a:ext cx="1351034" cy="16476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3"/>
          </p:cNvCxnSpPr>
          <p:nvPr/>
        </p:nvCxnSpPr>
        <p:spPr>
          <a:xfrm flipH="1">
            <a:off x="3595816" y="2957384"/>
            <a:ext cx="597272" cy="1596081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2"/>
          </p:cNvCxnSpPr>
          <p:nvPr/>
        </p:nvCxnSpPr>
        <p:spPr>
          <a:xfrm flipH="1" flipV="1">
            <a:off x="1383957" y="2940908"/>
            <a:ext cx="1293354" cy="963827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0"/>
          </p:cNvCxnSpPr>
          <p:nvPr/>
        </p:nvCxnSpPr>
        <p:spPr>
          <a:xfrm>
            <a:off x="5033347" y="2364260"/>
            <a:ext cx="815546" cy="1639329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2"/>
          </p:cNvCxnSpPr>
          <p:nvPr/>
        </p:nvCxnSpPr>
        <p:spPr>
          <a:xfrm>
            <a:off x="6664439" y="4602892"/>
            <a:ext cx="959680" cy="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32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6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4BC2A4"/>
      </a:accent1>
      <a:accent2>
        <a:srgbClr val="2FA187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4045CD"/>
      </a:hlink>
      <a:folHlink>
        <a:srgbClr val="9395D3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3445</TotalTime>
  <Words>616</Words>
  <Application>Microsoft Macintosh PowerPoint</Application>
  <PresentationFormat>Widescreen</PresentationFormat>
  <Paragraphs>154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Trebuchet MS</vt:lpstr>
      <vt:lpstr>Wingdings</vt:lpstr>
      <vt:lpstr>Wingdings 3</vt:lpstr>
      <vt:lpstr>Arial</vt:lpstr>
      <vt:lpstr>Facet</vt:lpstr>
      <vt:lpstr>My Shave of the Day</vt:lpstr>
      <vt:lpstr>Outline</vt:lpstr>
      <vt:lpstr>Problem / Motivation</vt:lpstr>
      <vt:lpstr>My Shave of the day</vt:lpstr>
      <vt:lpstr>The Shave Den</vt:lpstr>
      <vt:lpstr>Technologies </vt:lpstr>
      <vt:lpstr>Tools</vt:lpstr>
      <vt:lpstr>User Requirements</vt:lpstr>
      <vt:lpstr>Architecture - Model View Controller</vt:lpstr>
      <vt:lpstr>Architecture </vt:lpstr>
      <vt:lpstr>Datebase Design</vt:lpstr>
      <vt:lpstr>Gems</vt:lpstr>
      <vt:lpstr>Android Thin Client</vt:lpstr>
      <vt:lpstr>Demonstration Time!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Shave of the Day</dc:title>
  <dc:creator>Rehak, James</dc:creator>
  <cp:lastModifiedBy>Rehak, James</cp:lastModifiedBy>
  <cp:revision>40</cp:revision>
  <cp:lastPrinted>2016-12-09T11:31:42Z</cp:lastPrinted>
  <dcterms:created xsi:type="dcterms:W3CDTF">2016-12-07T02:53:59Z</dcterms:created>
  <dcterms:modified xsi:type="dcterms:W3CDTF">2016-12-09T12:28:38Z</dcterms:modified>
</cp:coreProperties>
</file>