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  <p:sldId id="260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1" d="100"/>
          <a:sy n="51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8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D482-1F2C-4EE1-9E8C-4AD0CDA0195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EC59-79EE-40EF-85D7-24C1D9B5C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2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Bilder_\Vilnius_Leo\04-060512 (81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40000"/>
            </a:srgbClr>
          </a:solidFill>
        </p:spPr>
        <p:txBody>
          <a:bodyPr>
            <a:noAutofit/>
          </a:bodyPr>
          <a:lstStyle/>
          <a:p>
            <a:r>
              <a:rPr lang="ru-RU" sz="9600" dirty="0" smtClean="0"/>
              <a:t>Вильнюс</a:t>
            </a:r>
            <a:endParaRPr lang="de-DE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  <a:solidFill>
            <a:srgbClr val="000000">
              <a:alpha val="40000"/>
            </a:srgb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Ян Реьвалдт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4. Май 2012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 descr="F:\Bilder_\Vilnius_Leo\04-060512 (23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" y="0"/>
            <a:ext cx="91437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331640" y="4390365"/>
            <a:ext cx="1272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Зудханшу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19872" y="3300953"/>
            <a:ext cx="866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Карли</a:t>
            </a:r>
            <a:endParaRPr lang="de-DE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3990255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Диана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580112" y="4190310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Лили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419872" y="5421687"/>
            <a:ext cx="1028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Джесси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106966" y="31008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54164" y="6272971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Лео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Pfeil nach oben 22"/>
          <p:cNvSpPr/>
          <p:nvPr/>
        </p:nvSpPr>
        <p:spPr>
          <a:xfrm flipV="1">
            <a:off x="4418432" y="6613840"/>
            <a:ext cx="307135" cy="216024"/>
          </a:xfrm>
          <a:prstGeom prst="upArrow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355976" y="3147452"/>
            <a:ext cx="1331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Екатарина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381000"/>
            <a:ext cx="9144000" cy="72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8256" y="3212976"/>
            <a:ext cx="9144000" cy="1754326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ru-RU" sz="3600" dirty="0"/>
              <a:t>п</a:t>
            </a:r>
            <a:r>
              <a:rPr lang="ru-RU" sz="3600" dirty="0" smtClean="0"/>
              <a:t>оездка</a:t>
            </a:r>
            <a:r>
              <a:rPr lang="de-DE" sz="3600" dirty="0" smtClean="0"/>
              <a:t> </a:t>
            </a:r>
            <a:r>
              <a:rPr lang="ru-RU" sz="3600" dirty="0" smtClean="0"/>
              <a:t>на автобусе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de-DE" sz="3600" dirty="0" smtClean="0"/>
              <a:t>7 </a:t>
            </a:r>
            <a:r>
              <a:rPr lang="ru-RU" sz="3600" dirty="0" smtClean="0"/>
              <a:t>часов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ru-RU" sz="3600" dirty="0" smtClean="0"/>
              <a:t>пересадка в Риге</a:t>
            </a:r>
          </a:p>
        </p:txBody>
      </p:sp>
      <p:pic>
        <p:nvPicPr>
          <p:cNvPr id="2053" name="Picture 5" descr="http://1.bp.blogspot.com/_x4DabVsJRso/TDI7r5fZhfI/AAAAAAAAABA/4VkelPDD2Ro/s1600/bus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3273600"/>
            <a:ext cx="2767931" cy="16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 descr="F:\Bilder_\Vilnius_Leo\04-060512 (116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 descr="F:\Bilder_\Vilnius_Leo\04-060512 (53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1900" y="0"/>
            <a:ext cx="9185899" cy="68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5" name="Picture 3" descr="F:\Bilder_\Vilnius_Leo\04-060512 (129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24" y="0"/>
            <a:ext cx="9147224" cy="68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 descr="F:\Bilder_\Vilnius_Leo\04-060512 (229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F:\Bilder_\Vilnius_Leo\04-060512 (81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 descr="F:\Bilder_\IMG_27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7704"/>
            <a:ext cx="9144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0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14</Paragraphs>
  <Slides>9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Вильнюс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16</cp:revision>
  <dcterms:created xsi:type="dcterms:W3CDTF">2012-05-28T10:57:01Z</dcterms:created>
  <dcterms:modified xsi:type="dcterms:W3CDTF">2012-05-28T12:29:32Z</dcterms:modified>
</cp:coreProperties>
</file>