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02" autoAdjust="0"/>
  </p:normalViewPr>
  <p:slideViewPr>
    <p:cSldViewPr showGuides="1">
      <p:cViewPr>
        <p:scale>
          <a:sx n="66" d="100"/>
          <a:sy n="66" d="100"/>
        </p:scale>
        <p:origin x="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C4BA8998-CDC6-4804-A01C-185D6BC58B6F}" type="presOf" srcId="{DD72C3B9-9877-4D33-85C5-7B827A7C7CCC}" destId="{8C131DE4-0826-4AA2-8F60-4E3836B85DB7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A9C73478-B352-4060-B7C8-B4B660EE1B0E}" type="presOf" srcId="{F2D5F2C8-3A81-4058-B4A3-B27C8A53BD17}" destId="{FCAAFFC9-E2F2-4D60-B0E6-072499736955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D4901FF5-C22E-4CFA-A956-7BBEC9616208}" type="presOf" srcId="{9C435E13-8422-4EA5-AED7-A538B807A28F}" destId="{5DE9A8F0-43AD-4126-816F-636031BD5D39}" srcOrd="0" destOrd="0" presId="urn:microsoft.com/office/officeart/2005/8/layout/radial4"/>
    <dgm:cxn modelId="{0E9B1FA5-3091-42BC-B03C-9C948869EF31}" type="presOf" srcId="{81E4CB0E-AC98-4A59-9B56-621AEC2DA112}" destId="{AD8B0166-C5EC-4C87-852A-BA3976FA0B11}" srcOrd="0" destOrd="0" presId="urn:microsoft.com/office/officeart/2005/8/layout/radial4"/>
    <dgm:cxn modelId="{9923C8F4-FA34-4107-9D65-C3B3F4E0C33B}" type="presOf" srcId="{3651C2E6-A254-4546-B5C7-6F2DEF963E6D}" destId="{14DE22BC-108B-4A3F-809D-BE6CEA025D5F}" srcOrd="0" destOrd="0" presId="urn:microsoft.com/office/officeart/2005/8/layout/radial4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A50785E4-7AAC-4B82-B886-D00642379EC0}" type="presOf" srcId="{5283DCFD-9C8F-4E11-9040-2F512899F64C}" destId="{4E3E6C5E-4FAF-4312-A824-0C8258536A52}" srcOrd="0" destOrd="0" presId="urn:microsoft.com/office/officeart/2005/8/layout/radial4"/>
    <dgm:cxn modelId="{7B9F9E22-1934-421B-8280-000DBAAFCC8A}" type="presOf" srcId="{B358653E-396B-48A3-ACAF-71B67E000128}" destId="{2D7C58FE-7D26-4AF3-9954-EFB61AB2CE39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9D0FDA5F-E514-48C7-B0E2-8477DDC5E4DB}" type="presOf" srcId="{396A9637-3995-4FD3-A896-52802B716C09}" destId="{BE49B363-B81E-462C-9BD6-C565CAA90513}" srcOrd="0" destOrd="0" presId="urn:microsoft.com/office/officeart/2005/8/layout/radial4"/>
    <dgm:cxn modelId="{57A6AE7B-8B9B-4B38-AB18-B2C574D5ABEB}" type="presParOf" srcId="{4E3E6C5E-4FAF-4312-A824-0C8258536A52}" destId="{FCAAFFC9-E2F2-4D60-B0E6-072499736955}" srcOrd="0" destOrd="0" presId="urn:microsoft.com/office/officeart/2005/8/layout/radial4"/>
    <dgm:cxn modelId="{71EC8760-2140-4C55-A5CC-B9E94BA2A450}" type="presParOf" srcId="{4E3E6C5E-4FAF-4312-A824-0C8258536A52}" destId="{14DE22BC-108B-4A3F-809D-BE6CEA025D5F}" srcOrd="1" destOrd="0" presId="urn:microsoft.com/office/officeart/2005/8/layout/radial4"/>
    <dgm:cxn modelId="{66B789B3-270D-4431-8DA5-978C7467FEAA}" type="presParOf" srcId="{4E3E6C5E-4FAF-4312-A824-0C8258536A52}" destId="{AD8B0166-C5EC-4C87-852A-BA3976FA0B11}" srcOrd="2" destOrd="0" presId="urn:microsoft.com/office/officeart/2005/8/layout/radial4"/>
    <dgm:cxn modelId="{8A5B1981-7067-4F61-A958-F372409C5BF6}" type="presParOf" srcId="{4E3E6C5E-4FAF-4312-A824-0C8258536A52}" destId="{2D7C58FE-7D26-4AF3-9954-EFB61AB2CE39}" srcOrd="3" destOrd="0" presId="urn:microsoft.com/office/officeart/2005/8/layout/radial4"/>
    <dgm:cxn modelId="{F4324DC4-5D6E-4B9F-89B3-548643AC2C84}" type="presParOf" srcId="{4E3E6C5E-4FAF-4312-A824-0C8258536A52}" destId="{8C131DE4-0826-4AA2-8F60-4E3836B85DB7}" srcOrd="4" destOrd="0" presId="urn:microsoft.com/office/officeart/2005/8/layout/radial4"/>
    <dgm:cxn modelId="{4BDAD804-9A7F-441C-AD0E-604F6174E9E2}" type="presParOf" srcId="{4E3E6C5E-4FAF-4312-A824-0C8258536A52}" destId="{5DE9A8F0-43AD-4126-816F-636031BD5D39}" srcOrd="5" destOrd="0" presId="urn:microsoft.com/office/officeart/2005/8/layout/radial4"/>
    <dgm:cxn modelId="{AB586F3F-A00D-4D0C-AF7B-06C4A327E111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7EFA1795-D2E1-45CF-925E-5CBDFD536978}" type="presOf" srcId="{9C435E13-8422-4EA5-AED7-A538B807A28F}" destId="{5DE9A8F0-43AD-4126-816F-636031BD5D39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BE1DBE23-2DF9-4376-8F1E-DAEFBE5EE615}" type="presOf" srcId="{3651C2E6-A254-4546-B5C7-6F2DEF963E6D}" destId="{14DE22BC-108B-4A3F-809D-BE6CEA025D5F}" srcOrd="0" destOrd="0" presId="urn:microsoft.com/office/officeart/2005/8/layout/radial4"/>
    <dgm:cxn modelId="{F7712DFD-E8A4-402B-9241-E4FC6E9C166B}" type="presOf" srcId="{5283DCFD-9C8F-4E11-9040-2F512899F64C}" destId="{4E3E6C5E-4FAF-4312-A824-0C8258536A52}" srcOrd="0" destOrd="0" presId="urn:microsoft.com/office/officeart/2005/8/layout/radial4"/>
    <dgm:cxn modelId="{5DAD62DE-7968-4E8A-87EE-26B11CF27B02}" type="presOf" srcId="{B358653E-396B-48A3-ACAF-71B67E000128}" destId="{2D7C58FE-7D26-4AF3-9954-EFB61AB2CE39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3CCE0549-4EA6-4DA4-AEA4-120D8BAAD9AF}" type="presOf" srcId="{81E4CB0E-AC98-4A59-9B56-621AEC2DA112}" destId="{AD8B0166-C5EC-4C87-852A-BA3976FA0B11}" srcOrd="0" destOrd="0" presId="urn:microsoft.com/office/officeart/2005/8/layout/radial4"/>
    <dgm:cxn modelId="{4905C726-B775-4A5D-B089-E51DA67D34E8}" type="presOf" srcId="{DD72C3B9-9877-4D33-85C5-7B827A7C7CCC}" destId="{8C131DE4-0826-4AA2-8F60-4E3836B85DB7}" srcOrd="0" destOrd="0" presId="urn:microsoft.com/office/officeart/2005/8/layout/radial4"/>
    <dgm:cxn modelId="{E8BDC514-4458-4EBB-8F75-67206B40D134}" type="presOf" srcId="{396A9637-3995-4FD3-A896-52802B716C09}" destId="{BE49B363-B81E-462C-9BD6-C565CAA90513}" srcOrd="0" destOrd="0" presId="urn:microsoft.com/office/officeart/2005/8/layout/radial4"/>
    <dgm:cxn modelId="{3EBC9782-2110-4850-B728-C61F710B9ED3}" type="presOf" srcId="{F2D5F2C8-3A81-4058-B4A3-B27C8A53BD17}" destId="{FCAAFFC9-E2F2-4D60-B0E6-072499736955}" srcOrd="0" destOrd="0" presId="urn:microsoft.com/office/officeart/2005/8/layout/radial4"/>
    <dgm:cxn modelId="{EAA05F6B-45BA-4C6B-8406-5336406D8EC9}" type="presParOf" srcId="{4E3E6C5E-4FAF-4312-A824-0C8258536A52}" destId="{FCAAFFC9-E2F2-4D60-B0E6-072499736955}" srcOrd="0" destOrd="0" presId="urn:microsoft.com/office/officeart/2005/8/layout/radial4"/>
    <dgm:cxn modelId="{7BB54C86-5E46-464B-970A-B2FDB193A42B}" type="presParOf" srcId="{4E3E6C5E-4FAF-4312-A824-0C8258536A52}" destId="{14DE22BC-108B-4A3F-809D-BE6CEA025D5F}" srcOrd="1" destOrd="0" presId="urn:microsoft.com/office/officeart/2005/8/layout/radial4"/>
    <dgm:cxn modelId="{C9FCF3C4-C592-4559-8F08-CEFCA9EA2732}" type="presParOf" srcId="{4E3E6C5E-4FAF-4312-A824-0C8258536A52}" destId="{AD8B0166-C5EC-4C87-852A-BA3976FA0B11}" srcOrd="2" destOrd="0" presId="urn:microsoft.com/office/officeart/2005/8/layout/radial4"/>
    <dgm:cxn modelId="{257366C8-F699-43AC-A0A9-999EF43951CE}" type="presParOf" srcId="{4E3E6C5E-4FAF-4312-A824-0C8258536A52}" destId="{2D7C58FE-7D26-4AF3-9954-EFB61AB2CE39}" srcOrd="3" destOrd="0" presId="urn:microsoft.com/office/officeart/2005/8/layout/radial4"/>
    <dgm:cxn modelId="{7D375497-0F4B-4440-83A2-45A63D059E47}" type="presParOf" srcId="{4E3E6C5E-4FAF-4312-A824-0C8258536A52}" destId="{8C131DE4-0826-4AA2-8F60-4E3836B85DB7}" srcOrd="4" destOrd="0" presId="urn:microsoft.com/office/officeart/2005/8/layout/radial4"/>
    <dgm:cxn modelId="{5A12DC3D-3017-4EDA-B213-CC119528527D}" type="presParOf" srcId="{4E3E6C5E-4FAF-4312-A824-0C8258536A52}" destId="{5DE9A8F0-43AD-4126-816F-636031BD5D39}" srcOrd="5" destOrd="0" presId="urn:microsoft.com/office/officeart/2005/8/layout/radial4"/>
    <dgm:cxn modelId="{9F71F4C1-0B92-4246-87D1-90E5D522AB59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64B3A5EE-96F5-4B93-AF6B-17FB04BFD92C}" type="presOf" srcId="{B358653E-396B-48A3-ACAF-71B67E000128}" destId="{2D7C58FE-7D26-4AF3-9954-EFB61AB2CE39}" srcOrd="0" destOrd="0" presId="urn:microsoft.com/office/officeart/2005/8/layout/radial4"/>
    <dgm:cxn modelId="{2F521805-00A8-4C86-8EA8-D7DB76F7AF9C}" type="presOf" srcId="{396A9637-3995-4FD3-A896-52802B716C09}" destId="{BE49B363-B81E-462C-9BD6-C565CAA90513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0DDF218A-1C9E-4AB3-B72C-4110B8EB57AC}" type="presOf" srcId="{9C435E13-8422-4EA5-AED7-A538B807A28F}" destId="{5DE9A8F0-43AD-4126-816F-636031BD5D39}" srcOrd="0" destOrd="0" presId="urn:microsoft.com/office/officeart/2005/8/layout/radial4"/>
    <dgm:cxn modelId="{16A17481-5C84-4D9B-8DB7-FD8CDC0BDFAB}" type="presOf" srcId="{3651C2E6-A254-4546-B5C7-6F2DEF963E6D}" destId="{14DE22BC-108B-4A3F-809D-BE6CEA025D5F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0D8053F7-B1FA-423F-A0E9-64B0703C9490}" type="presOf" srcId="{5283DCFD-9C8F-4E11-9040-2F512899F64C}" destId="{4E3E6C5E-4FAF-4312-A824-0C8258536A52}" srcOrd="0" destOrd="0" presId="urn:microsoft.com/office/officeart/2005/8/layout/radial4"/>
    <dgm:cxn modelId="{70A74391-D099-460A-9695-9A73988A3B98}" type="presOf" srcId="{81E4CB0E-AC98-4A59-9B56-621AEC2DA112}" destId="{AD8B0166-C5EC-4C87-852A-BA3976FA0B11}" srcOrd="0" destOrd="0" presId="urn:microsoft.com/office/officeart/2005/8/layout/radial4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7A0E0426-CF21-40AA-BE52-CF4363B3CCC9}" type="presOf" srcId="{DD72C3B9-9877-4D33-85C5-7B827A7C7CCC}" destId="{8C131DE4-0826-4AA2-8F60-4E3836B85DB7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7CC11E41-BE3C-4DFD-AD1F-534907ABA236}" type="presOf" srcId="{F2D5F2C8-3A81-4058-B4A3-B27C8A53BD17}" destId="{FCAAFFC9-E2F2-4D60-B0E6-072499736955}" srcOrd="0" destOrd="0" presId="urn:microsoft.com/office/officeart/2005/8/layout/radial4"/>
    <dgm:cxn modelId="{40CCABCD-3692-4B11-A07A-5489D8C23C0D}" type="presParOf" srcId="{4E3E6C5E-4FAF-4312-A824-0C8258536A52}" destId="{FCAAFFC9-E2F2-4D60-B0E6-072499736955}" srcOrd="0" destOrd="0" presId="urn:microsoft.com/office/officeart/2005/8/layout/radial4"/>
    <dgm:cxn modelId="{9BBBE697-F55E-481D-B2DB-4E4E96229BD5}" type="presParOf" srcId="{4E3E6C5E-4FAF-4312-A824-0C8258536A52}" destId="{14DE22BC-108B-4A3F-809D-BE6CEA025D5F}" srcOrd="1" destOrd="0" presId="urn:microsoft.com/office/officeart/2005/8/layout/radial4"/>
    <dgm:cxn modelId="{E66633E2-858A-4267-ADCF-81B7F5FA3B9E}" type="presParOf" srcId="{4E3E6C5E-4FAF-4312-A824-0C8258536A52}" destId="{AD8B0166-C5EC-4C87-852A-BA3976FA0B11}" srcOrd="2" destOrd="0" presId="urn:microsoft.com/office/officeart/2005/8/layout/radial4"/>
    <dgm:cxn modelId="{1624E803-86D1-4610-855A-CC957F070377}" type="presParOf" srcId="{4E3E6C5E-4FAF-4312-A824-0C8258536A52}" destId="{2D7C58FE-7D26-4AF3-9954-EFB61AB2CE39}" srcOrd="3" destOrd="0" presId="urn:microsoft.com/office/officeart/2005/8/layout/radial4"/>
    <dgm:cxn modelId="{F04DFF41-02D5-4189-B860-3FF561705355}" type="presParOf" srcId="{4E3E6C5E-4FAF-4312-A824-0C8258536A52}" destId="{8C131DE4-0826-4AA2-8F60-4E3836B85DB7}" srcOrd="4" destOrd="0" presId="urn:microsoft.com/office/officeart/2005/8/layout/radial4"/>
    <dgm:cxn modelId="{9078CA63-CE53-46CA-BA22-C0D13B92DB87}" type="presParOf" srcId="{4E3E6C5E-4FAF-4312-A824-0C8258536A52}" destId="{5DE9A8F0-43AD-4126-816F-636031BD5D39}" srcOrd="5" destOrd="0" presId="urn:microsoft.com/office/officeart/2005/8/layout/radial4"/>
    <dgm:cxn modelId="{19BF3876-307E-4112-A38D-7908636965A9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F68427BA-5FF5-4096-A215-5E2635A359C4}" type="presOf" srcId="{9C435E13-8422-4EA5-AED7-A538B807A28F}" destId="{5DE9A8F0-43AD-4126-816F-636031BD5D39}" srcOrd="0" destOrd="0" presId="urn:microsoft.com/office/officeart/2005/8/layout/radial4"/>
    <dgm:cxn modelId="{587B0D18-B9BE-4CC5-A559-6DC2BE17A583}" type="presOf" srcId="{B358653E-396B-48A3-ACAF-71B67E000128}" destId="{2D7C58FE-7D26-4AF3-9954-EFB61AB2CE39}" srcOrd="0" destOrd="0" presId="urn:microsoft.com/office/officeart/2005/8/layout/radial4"/>
    <dgm:cxn modelId="{F39ABECE-8BDB-474B-8006-3A5633DC15C1}" type="presOf" srcId="{5283DCFD-9C8F-4E11-9040-2F512899F64C}" destId="{4E3E6C5E-4FAF-4312-A824-0C8258536A52}" srcOrd="0" destOrd="0" presId="urn:microsoft.com/office/officeart/2005/8/layout/radial4"/>
    <dgm:cxn modelId="{4C2011AE-2CDE-450A-9C19-9D0AB8C421CB}" type="presOf" srcId="{DD72C3B9-9877-4D33-85C5-7B827A7C7CCC}" destId="{8C131DE4-0826-4AA2-8F60-4E3836B85DB7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2DD31D38-A876-446B-9BDC-3866E21DB5A8}" type="presOf" srcId="{396A9637-3995-4FD3-A896-52802B716C09}" destId="{BE49B363-B81E-462C-9BD6-C565CAA90513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D577B564-887C-428E-BEA3-8AB167C2882A}" type="presOf" srcId="{F2D5F2C8-3A81-4058-B4A3-B27C8A53BD17}" destId="{FCAAFFC9-E2F2-4D60-B0E6-072499736955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CEE199E8-7CA7-4FA7-97A6-E6E876B97DF2}" type="presOf" srcId="{3651C2E6-A254-4546-B5C7-6F2DEF963E6D}" destId="{14DE22BC-108B-4A3F-809D-BE6CEA025D5F}" srcOrd="0" destOrd="0" presId="urn:microsoft.com/office/officeart/2005/8/layout/radial4"/>
    <dgm:cxn modelId="{DDB61A0D-8150-4DF2-BD66-732E4856FCCB}" type="presOf" srcId="{81E4CB0E-AC98-4A59-9B56-621AEC2DA112}" destId="{AD8B0166-C5EC-4C87-852A-BA3976FA0B11}" srcOrd="0" destOrd="0" presId="urn:microsoft.com/office/officeart/2005/8/layout/radial4"/>
    <dgm:cxn modelId="{D0A1A496-EB33-42AC-BF5E-45DE866C0D31}" type="presParOf" srcId="{4E3E6C5E-4FAF-4312-A824-0C8258536A52}" destId="{FCAAFFC9-E2F2-4D60-B0E6-072499736955}" srcOrd="0" destOrd="0" presId="urn:microsoft.com/office/officeart/2005/8/layout/radial4"/>
    <dgm:cxn modelId="{80A3890E-EA05-4BCC-BBB4-5D4F7E06601D}" type="presParOf" srcId="{4E3E6C5E-4FAF-4312-A824-0C8258536A52}" destId="{14DE22BC-108B-4A3F-809D-BE6CEA025D5F}" srcOrd="1" destOrd="0" presId="urn:microsoft.com/office/officeart/2005/8/layout/radial4"/>
    <dgm:cxn modelId="{67E653C8-C80C-476A-A74C-F4E88EC9636C}" type="presParOf" srcId="{4E3E6C5E-4FAF-4312-A824-0C8258536A52}" destId="{AD8B0166-C5EC-4C87-852A-BA3976FA0B11}" srcOrd="2" destOrd="0" presId="urn:microsoft.com/office/officeart/2005/8/layout/radial4"/>
    <dgm:cxn modelId="{FCFF6D9C-6FAE-469D-9B18-82800F599463}" type="presParOf" srcId="{4E3E6C5E-4FAF-4312-A824-0C8258536A52}" destId="{2D7C58FE-7D26-4AF3-9954-EFB61AB2CE39}" srcOrd="3" destOrd="0" presId="urn:microsoft.com/office/officeart/2005/8/layout/radial4"/>
    <dgm:cxn modelId="{A3897BB1-46CE-4647-A6BD-CFDAE057256A}" type="presParOf" srcId="{4E3E6C5E-4FAF-4312-A824-0C8258536A52}" destId="{8C131DE4-0826-4AA2-8F60-4E3836B85DB7}" srcOrd="4" destOrd="0" presId="urn:microsoft.com/office/officeart/2005/8/layout/radial4"/>
    <dgm:cxn modelId="{F6EC267D-6C54-4DE7-8484-D07B21487BB0}" type="presParOf" srcId="{4E3E6C5E-4FAF-4312-A824-0C8258536A52}" destId="{5DE9A8F0-43AD-4126-816F-636031BD5D39}" srcOrd="5" destOrd="0" presId="urn:microsoft.com/office/officeart/2005/8/layout/radial4"/>
    <dgm:cxn modelId="{3B78DCCE-5AA0-4065-917C-A7023471A59C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355F2BB0-72B4-4D8A-BE5C-4260938FD7A9}" type="presOf" srcId="{B358653E-396B-48A3-ACAF-71B67E000128}" destId="{2D7C58FE-7D26-4AF3-9954-EFB61AB2CE39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B027B2E4-E786-444F-BA5E-FE780742C4C0}" type="presOf" srcId="{9C435E13-8422-4EA5-AED7-A538B807A28F}" destId="{5DE9A8F0-43AD-4126-816F-636031BD5D39}" srcOrd="0" destOrd="0" presId="urn:microsoft.com/office/officeart/2005/8/layout/radial4"/>
    <dgm:cxn modelId="{E1828F87-7698-4330-B0FF-AAB1FB0069DA}" type="presOf" srcId="{396A9637-3995-4FD3-A896-52802B716C09}" destId="{BE49B363-B81E-462C-9BD6-C565CAA90513}" srcOrd="0" destOrd="0" presId="urn:microsoft.com/office/officeart/2005/8/layout/radial4"/>
    <dgm:cxn modelId="{D318A5F9-7AAE-4E7C-A992-F450D63BA7CA}" type="presOf" srcId="{DD72C3B9-9877-4D33-85C5-7B827A7C7CCC}" destId="{8C131DE4-0826-4AA2-8F60-4E3836B85DB7}" srcOrd="0" destOrd="0" presId="urn:microsoft.com/office/officeart/2005/8/layout/radial4"/>
    <dgm:cxn modelId="{C46BA7C5-D7B7-4872-9F41-76603E1D94C3}" type="presOf" srcId="{F2D5F2C8-3A81-4058-B4A3-B27C8A53BD17}" destId="{FCAAFFC9-E2F2-4D60-B0E6-072499736955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3A0E9353-49DE-48EC-AAAE-DF3B59DABA0E}" type="presOf" srcId="{81E4CB0E-AC98-4A59-9B56-621AEC2DA112}" destId="{AD8B0166-C5EC-4C87-852A-BA3976FA0B11}" srcOrd="0" destOrd="0" presId="urn:microsoft.com/office/officeart/2005/8/layout/radial4"/>
    <dgm:cxn modelId="{7CE3FF27-0F1B-47C7-92E7-FC86027EE668}" type="presOf" srcId="{3651C2E6-A254-4546-B5C7-6F2DEF963E6D}" destId="{14DE22BC-108B-4A3F-809D-BE6CEA025D5F}" srcOrd="0" destOrd="0" presId="urn:microsoft.com/office/officeart/2005/8/layout/radial4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B98DD669-9785-4BCF-9A87-DF4532E2FDA8}" type="presOf" srcId="{5283DCFD-9C8F-4E11-9040-2F512899F64C}" destId="{4E3E6C5E-4FAF-4312-A824-0C8258536A52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39D5456A-3BD9-4FEE-9181-737567E4BC2B}" type="presParOf" srcId="{4E3E6C5E-4FAF-4312-A824-0C8258536A52}" destId="{FCAAFFC9-E2F2-4D60-B0E6-072499736955}" srcOrd="0" destOrd="0" presId="urn:microsoft.com/office/officeart/2005/8/layout/radial4"/>
    <dgm:cxn modelId="{D9BFAF7A-1EBD-4BE8-AC8B-36D9A31ECFC1}" type="presParOf" srcId="{4E3E6C5E-4FAF-4312-A824-0C8258536A52}" destId="{14DE22BC-108B-4A3F-809D-BE6CEA025D5F}" srcOrd="1" destOrd="0" presId="urn:microsoft.com/office/officeart/2005/8/layout/radial4"/>
    <dgm:cxn modelId="{7B3DE9B8-6803-4C48-A472-05AB2ED1304B}" type="presParOf" srcId="{4E3E6C5E-4FAF-4312-A824-0C8258536A52}" destId="{AD8B0166-C5EC-4C87-852A-BA3976FA0B11}" srcOrd="2" destOrd="0" presId="urn:microsoft.com/office/officeart/2005/8/layout/radial4"/>
    <dgm:cxn modelId="{D72EAA2B-E048-4946-8708-5671EEB6E412}" type="presParOf" srcId="{4E3E6C5E-4FAF-4312-A824-0C8258536A52}" destId="{2D7C58FE-7D26-4AF3-9954-EFB61AB2CE39}" srcOrd="3" destOrd="0" presId="urn:microsoft.com/office/officeart/2005/8/layout/radial4"/>
    <dgm:cxn modelId="{D9430472-A568-447E-AA59-83EFE8C52220}" type="presParOf" srcId="{4E3E6C5E-4FAF-4312-A824-0C8258536A52}" destId="{8C131DE4-0826-4AA2-8F60-4E3836B85DB7}" srcOrd="4" destOrd="0" presId="urn:microsoft.com/office/officeart/2005/8/layout/radial4"/>
    <dgm:cxn modelId="{35230B46-CB73-4CA2-A81D-06E3B5005C3A}" type="presParOf" srcId="{4E3E6C5E-4FAF-4312-A824-0C8258536A52}" destId="{5DE9A8F0-43AD-4126-816F-636031BD5D39}" srcOrd="5" destOrd="0" presId="urn:microsoft.com/office/officeart/2005/8/layout/radial4"/>
    <dgm:cxn modelId="{BBCF43A7-B030-4C49-BB5F-1B87490AFCD2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E0EAEC66-B137-4375-9542-4A8ACB89013E}" type="presOf" srcId="{5283DCFD-9C8F-4E11-9040-2F512899F64C}" destId="{4E3E6C5E-4FAF-4312-A824-0C8258536A52}" srcOrd="0" destOrd="0" presId="urn:microsoft.com/office/officeart/2005/8/layout/radial4"/>
    <dgm:cxn modelId="{7537DA2F-12B1-4A57-85D6-4CDCEF663D98}" type="presOf" srcId="{3651C2E6-A254-4546-B5C7-6F2DEF963E6D}" destId="{14DE22BC-108B-4A3F-809D-BE6CEA025D5F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0F5450EF-3D7B-4492-B9A5-2204EC18207C}" type="presOf" srcId="{9C435E13-8422-4EA5-AED7-A538B807A28F}" destId="{5DE9A8F0-43AD-4126-816F-636031BD5D39}" srcOrd="0" destOrd="0" presId="urn:microsoft.com/office/officeart/2005/8/layout/radial4"/>
    <dgm:cxn modelId="{0FEC89B0-3A2C-45DA-A491-78470A953218}" type="presOf" srcId="{DD72C3B9-9877-4D33-85C5-7B827A7C7CCC}" destId="{8C131DE4-0826-4AA2-8F60-4E3836B85DB7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B222E555-ED18-412C-8EA0-D57AEE0DB5B1}" type="presOf" srcId="{396A9637-3995-4FD3-A896-52802B716C09}" destId="{BE49B363-B81E-462C-9BD6-C565CAA90513}" srcOrd="0" destOrd="0" presId="urn:microsoft.com/office/officeart/2005/8/layout/radial4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57719EF8-9A85-42CF-94F3-0DDC8391E99C}" type="presOf" srcId="{B358653E-396B-48A3-ACAF-71B67E000128}" destId="{2D7C58FE-7D26-4AF3-9954-EFB61AB2CE39}" srcOrd="0" destOrd="0" presId="urn:microsoft.com/office/officeart/2005/8/layout/radial4"/>
    <dgm:cxn modelId="{B54C96D3-6AE8-40AF-9E11-91F24384BAB7}" type="presOf" srcId="{81E4CB0E-AC98-4A59-9B56-621AEC2DA112}" destId="{AD8B0166-C5EC-4C87-852A-BA3976FA0B11}" srcOrd="0" destOrd="0" presId="urn:microsoft.com/office/officeart/2005/8/layout/radial4"/>
    <dgm:cxn modelId="{9815F8DE-34F4-4EB9-BAA5-5B6E845F49FB}" type="presOf" srcId="{F2D5F2C8-3A81-4058-B4A3-B27C8A53BD17}" destId="{FCAAFFC9-E2F2-4D60-B0E6-072499736955}" srcOrd="0" destOrd="0" presId="urn:microsoft.com/office/officeart/2005/8/layout/radial4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CF38F285-262C-48D3-A738-10D10070C6DA}" type="presParOf" srcId="{4E3E6C5E-4FAF-4312-A824-0C8258536A52}" destId="{FCAAFFC9-E2F2-4D60-B0E6-072499736955}" srcOrd="0" destOrd="0" presId="urn:microsoft.com/office/officeart/2005/8/layout/radial4"/>
    <dgm:cxn modelId="{5659AA99-FACF-4536-ADB1-41B2110BF994}" type="presParOf" srcId="{4E3E6C5E-4FAF-4312-A824-0C8258536A52}" destId="{14DE22BC-108B-4A3F-809D-BE6CEA025D5F}" srcOrd="1" destOrd="0" presId="urn:microsoft.com/office/officeart/2005/8/layout/radial4"/>
    <dgm:cxn modelId="{BEB1DB6F-5FF2-42C9-9E68-4BC092A0A296}" type="presParOf" srcId="{4E3E6C5E-4FAF-4312-A824-0C8258536A52}" destId="{AD8B0166-C5EC-4C87-852A-BA3976FA0B11}" srcOrd="2" destOrd="0" presId="urn:microsoft.com/office/officeart/2005/8/layout/radial4"/>
    <dgm:cxn modelId="{3C566EA7-B535-4EE1-993D-3926133B89C4}" type="presParOf" srcId="{4E3E6C5E-4FAF-4312-A824-0C8258536A52}" destId="{2D7C58FE-7D26-4AF3-9954-EFB61AB2CE39}" srcOrd="3" destOrd="0" presId="urn:microsoft.com/office/officeart/2005/8/layout/radial4"/>
    <dgm:cxn modelId="{7B3FEB97-09E2-4A41-8EA1-732E4A8F0BA1}" type="presParOf" srcId="{4E3E6C5E-4FAF-4312-A824-0C8258536A52}" destId="{8C131DE4-0826-4AA2-8F60-4E3836B85DB7}" srcOrd="4" destOrd="0" presId="urn:microsoft.com/office/officeart/2005/8/layout/radial4"/>
    <dgm:cxn modelId="{DCA74B01-CC52-4768-8ABC-DEEFE4B59920}" type="presParOf" srcId="{4E3E6C5E-4FAF-4312-A824-0C8258536A52}" destId="{5DE9A8F0-43AD-4126-816F-636031BD5D39}" srcOrd="5" destOrd="0" presId="urn:microsoft.com/office/officeart/2005/8/layout/radial4"/>
    <dgm:cxn modelId="{AD899EC9-D0A2-41E5-9EAB-0EBA4DF6706B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4D062C5F-C870-4B40-803B-73CDA77B3DD5}" type="presOf" srcId="{9C435E13-8422-4EA5-AED7-A538B807A28F}" destId="{5DE9A8F0-43AD-4126-816F-636031BD5D39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FB6BC4C0-6445-45A2-83E1-1F81DEC1B130}" type="presOf" srcId="{F2D5F2C8-3A81-4058-B4A3-B27C8A53BD17}" destId="{FCAAFFC9-E2F2-4D60-B0E6-072499736955}" srcOrd="0" destOrd="0" presId="urn:microsoft.com/office/officeart/2005/8/layout/radial4"/>
    <dgm:cxn modelId="{EDD7CBB4-EBE1-4B97-8EA7-D87DFF0FD3B5}" type="presOf" srcId="{396A9637-3995-4FD3-A896-52802B716C09}" destId="{BE49B363-B81E-462C-9BD6-C565CAA90513}" srcOrd="0" destOrd="0" presId="urn:microsoft.com/office/officeart/2005/8/layout/radial4"/>
    <dgm:cxn modelId="{6F17E6AC-9113-4414-81ED-D1029BC8B85E}" type="presOf" srcId="{81E4CB0E-AC98-4A59-9B56-621AEC2DA112}" destId="{AD8B0166-C5EC-4C87-852A-BA3976FA0B11}" srcOrd="0" destOrd="0" presId="urn:microsoft.com/office/officeart/2005/8/layout/radial4"/>
    <dgm:cxn modelId="{6752DFA1-45EB-44BC-B6B3-36DFBE4196B9}" type="presOf" srcId="{DD72C3B9-9877-4D33-85C5-7B827A7C7CCC}" destId="{8C131DE4-0826-4AA2-8F60-4E3836B85DB7}" srcOrd="0" destOrd="0" presId="urn:microsoft.com/office/officeart/2005/8/layout/radial4"/>
    <dgm:cxn modelId="{73B55919-987D-4B56-957F-067010D10D73}" type="presOf" srcId="{B358653E-396B-48A3-ACAF-71B67E000128}" destId="{2D7C58FE-7D26-4AF3-9954-EFB61AB2CE39}" srcOrd="0" destOrd="0" presId="urn:microsoft.com/office/officeart/2005/8/layout/radial4"/>
    <dgm:cxn modelId="{31B97D9E-816E-4C41-9292-0333FE2AB8DD}" type="presOf" srcId="{5283DCFD-9C8F-4E11-9040-2F512899F64C}" destId="{4E3E6C5E-4FAF-4312-A824-0C8258536A52}" srcOrd="0" destOrd="0" presId="urn:microsoft.com/office/officeart/2005/8/layout/radial4"/>
    <dgm:cxn modelId="{02EF70E5-44DF-47E0-A0C8-DF485E68682B}" type="presOf" srcId="{3651C2E6-A254-4546-B5C7-6F2DEF963E6D}" destId="{14DE22BC-108B-4A3F-809D-BE6CEA025D5F}" srcOrd="0" destOrd="0" presId="urn:microsoft.com/office/officeart/2005/8/layout/radial4"/>
    <dgm:cxn modelId="{0FA16DAD-B536-4517-BC17-D362E9959B65}" type="presParOf" srcId="{4E3E6C5E-4FAF-4312-A824-0C8258536A52}" destId="{FCAAFFC9-E2F2-4D60-B0E6-072499736955}" srcOrd="0" destOrd="0" presId="urn:microsoft.com/office/officeart/2005/8/layout/radial4"/>
    <dgm:cxn modelId="{49DFA1B1-788A-4B0F-A3D4-614FDD5AB430}" type="presParOf" srcId="{4E3E6C5E-4FAF-4312-A824-0C8258536A52}" destId="{14DE22BC-108B-4A3F-809D-BE6CEA025D5F}" srcOrd="1" destOrd="0" presId="urn:microsoft.com/office/officeart/2005/8/layout/radial4"/>
    <dgm:cxn modelId="{4A4C8CB1-1A28-4BD3-92FE-5391FD8750B3}" type="presParOf" srcId="{4E3E6C5E-4FAF-4312-A824-0C8258536A52}" destId="{AD8B0166-C5EC-4C87-852A-BA3976FA0B11}" srcOrd="2" destOrd="0" presId="urn:microsoft.com/office/officeart/2005/8/layout/radial4"/>
    <dgm:cxn modelId="{F3CFFCFF-4659-4C77-9E2A-4B6BB5B64362}" type="presParOf" srcId="{4E3E6C5E-4FAF-4312-A824-0C8258536A52}" destId="{2D7C58FE-7D26-4AF3-9954-EFB61AB2CE39}" srcOrd="3" destOrd="0" presId="urn:microsoft.com/office/officeart/2005/8/layout/radial4"/>
    <dgm:cxn modelId="{6D68FEB4-2A7F-4BAF-8836-631FF4D58F25}" type="presParOf" srcId="{4E3E6C5E-4FAF-4312-A824-0C8258536A52}" destId="{8C131DE4-0826-4AA2-8F60-4E3836B85DB7}" srcOrd="4" destOrd="0" presId="urn:microsoft.com/office/officeart/2005/8/layout/radial4"/>
    <dgm:cxn modelId="{05ADF35D-6D63-4ED7-B15B-AE00610D29EB}" type="presParOf" srcId="{4E3E6C5E-4FAF-4312-A824-0C8258536A52}" destId="{5DE9A8F0-43AD-4126-816F-636031BD5D39}" srcOrd="5" destOrd="0" presId="urn:microsoft.com/office/officeart/2005/8/layout/radial4"/>
    <dgm:cxn modelId="{925871F2-14EA-4485-A5F0-4ECCB931054A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83DCFD-9C8F-4E11-9040-2F512899F64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</dgm:pt>
    <dgm:pt modelId="{F2D5F2C8-3A81-4058-B4A3-B27C8A53BD17}">
      <dgm:prSet phldrT="[Text]"/>
      <dgm:spPr/>
      <dgm:t>
        <a:bodyPr/>
        <a:lstStyle/>
        <a:p>
          <a:r>
            <a:rPr lang="de-DE" dirty="0" smtClean="0"/>
            <a:t>ISSRM</a:t>
          </a:r>
          <a:endParaRPr lang="de-DE" dirty="0"/>
        </a:p>
      </dgm:t>
    </dgm:pt>
    <dgm:pt modelId="{8FE25362-813D-4F7B-A887-51E8E03ABE98}" type="parTrans" cxnId="{872E3FAE-612B-46A5-8FDD-455B5A032CB2}">
      <dgm:prSet/>
      <dgm:spPr/>
      <dgm:t>
        <a:bodyPr/>
        <a:lstStyle/>
        <a:p>
          <a:endParaRPr lang="de-DE"/>
        </a:p>
      </dgm:t>
    </dgm:pt>
    <dgm:pt modelId="{39AB60F6-0D98-4CFB-883A-000A56FF17D0}" type="sibTrans" cxnId="{872E3FAE-612B-46A5-8FDD-455B5A032CB2}">
      <dgm:prSet/>
      <dgm:spPr/>
      <dgm:t>
        <a:bodyPr/>
        <a:lstStyle/>
        <a:p>
          <a:endParaRPr lang="de-DE"/>
        </a:p>
      </dgm:t>
    </dgm:pt>
    <dgm:pt modelId="{DD72C3B9-9877-4D33-85C5-7B827A7C7CC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B358653E-396B-48A3-ACAF-71B67E000128}" type="parTrans" cxnId="{F79A185D-02DB-45D9-B909-6301F340DC3E}">
      <dgm:prSet/>
      <dgm:spPr/>
      <dgm:t>
        <a:bodyPr/>
        <a:lstStyle/>
        <a:p>
          <a:endParaRPr lang="de-DE"/>
        </a:p>
      </dgm:t>
    </dgm:pt>
    <dgm:pt modelId="{BB367CD8-4F29-4BC8-8A3E-7CBBFD5B76F8}" type="sibTrans" cxnId="{F79A185D-02DB-45D9-B909-6301F340DC3E}">
      <dgm:prSet/>
      <dgm:spPr/>
      <dgm:t>
        <a:bodyPr/>
        <a:lstStyle/>
        <a:p>
          <a:endParaRPr lang="de-DE"/>
        </a:p>
      </dgm:t>
    </dgm:pt>
    <dgm:pt modelId="{396A9637-3995-4FD3-A896-52802B716C09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9C435E13-8422-4EA5-AED7-A538B807A28F}" type="parTrans" cxnId="{EA862661-8F48-4670-9AD8-D7AB0C982FFA}">
      <dgm:prSet/>
      <dgm:spPr/>
      <dgm:t>
        <a:bodyPr/>
        <a:lstStyle/>
        <a:p>
          <a:endParaRPr lang="de-DE"/>
        </a:p>
      </dgm:t>
    </dgm:pt>
    <dgm:pt modelId="{81179F40-616E-4F12-8876-253BD794B39A}" type="sibTrans" cxnId="{EA862661-8F48-4670-9AD8-D7AB0C982FFA}">
      <dgm:prSet/>
      <dgm:spPr/>
      <dgm:t>
        <a:bodyPr/>
        <a:lstStyle/>
        <a:p>
          <a:endParaRPr lang="de-DE"/>
        </a:p>
      </dgm:t>
    </dgm:pt>
    <dgm:pt modelId="{81E4CB0E-AC98-4A59-9B56-621AEC2DA112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3651C2E6-A254-4546-B5C7-6F2DEF963E6D}" type="parTrans" cxnId="{588CA1A9-E56E-4EE4-8964-88D976AE232E}">
      <dgm:prSet/>
      <dgm:spPr/>
      <dgm:t>
        <a:bodyPr/>
        <a:lstStyle/>
        <a:p>
          <a:endParaRPr lang="de-DE"/>
        </a:p>
      </dgm:t>
    </dgm:pt>
    <dgm:pt modelId="{9D41045D-BB37-4585-93CB-444427BC59AB}" type="sibTrans" cxnId="{588CA1A9-E56E-4EE4-8964-88D976AE232E}">
      <dgm:prSet/>
      <dgm:spPr/>
      <dgm:t>
        <a:bodyPr/>
        <a:lstStyle/>
        <a:p>
          <a:endParaRPr lang="de-DE"/>
        </a:p>
      </dgm:t>
    </dgm:pt>
    <dgm:pt modelId="{4E3E6C5E-4FAF-4312-A824-0C8258536A52}" type="pres">
      <dgm:prSet presAssocID="{5283DCFD-9C8F-4E11-9040-2F512899F6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AAFFC9-E2F2-4D60-B0E6-072499736955}" type="pres">
      <dgm:prSet presAssocID="{F2D5F2C8-3A81-4058-B4A3-B27C8A53BD17}" presName="centerShape" presStyleLbl="node0" presStyleIdx="0" presStyleCnt="1"/>
      <dgm:spPr/>
    </dgm:pt>
    <dgm:pt modelId="{14DE22BC-108B-4A3F-809D-BE6CEA025D5F}" type="pres">
      <dgm:prSet presAssocID="{3651C2E6-A254-4546-B5C7-6F2DEF963E6D}" presName="parTrans" presStyleLbl="bgSibTrans2D1" presStyleIdx="0" presStyleCnt="3"/>
      <dgm:spPr/>
    </dgm:pt>
    <dgm:pt modelId="{AD8B0166-C5EC-4C87-852A-BA3976FA0B11}" type="pres">
      <dgm:prSet presAssocID="{81E4CB0E-AC98-4A59-9B56-621AEC2DA112}" presName="node" presStyleLbl="node1" presStyleIdx="0" presStyleCnt="3">
        <dgm:presLayoutVars>
          <dgm:bulletEnabled val="1"/>
        </dgm:presLayoutVars>
      </dgm:prSet>
      <dgm:spPr/>
    </dgm:pt>
    <dgm:pt modelId="{2D7C58FE-7D26-4AF3-9954-EFB61AB2CE39}" type="pres">
      <dgm:prSet presAssocID="{B358653E-396B-48A3-ACAF-71B67E000128}" presName="parTrans" presStyleLbl="bgSibTrans2D1" presStyleIdx="1" presStyleCnt="3"/>
      <dgm:spPr/>
    </dgm:pt>
    <dgm:pt modelId="{8C131DE4-0826-4AA2-8F60-4E3836B85DB7}" type="pres">
      <dgm:prSet presAssocID="{DD72C3B9-9877-4D33-85C5-7B827A7C7CCC}" presName="node" presStyleLbl="node1" presStyleIdx="1" presStyleCnt="3">
        <dgm:presLayoutVars>
          <dgm:bulletEnabled val="1"/>
        </dgm:presLayoutVars>
      </dgm:prSet>
      <dgm:spPr/>
    </dgm:pt>
    <dgm:pt modelId="{5DE9A8F0-43AD-4126-816F-636031BD5D39}" type="pres">
      <dgm:prSet presAssocID="{9C435E13-8422-4EA5-AED7-A538B807A28F}" presName="parTrans" presStyleLbl="bgSibTrans2D1" presStyleIdx="2" presStyleCnt="3"/>
      <dgm:spPr/>
    </dgm:pt>
    <dgm:pt modelId="{BE49B363-B81E-462C-9BD6-C565CAA90513}" type="pres">
      <dgm:prSet presAssocID="{396A9637-3995-4FD3-A896-52802B716C09}" presName="node" presStyleLbl="node1" presStyleIdx="2" presStyleCnt="3">
        <dgm:presLayoutVars>
          <dgm:bulletEnabled val="1"/>
        </dgm:presLayoutVars>
      </dgm:prSet>
      <dgm:spPr/>
    </dgm:pt>
  </dgm:ptLst>
  <dgm:cxnLst>
    <dgm:cxn modelId="{B0ABFCFF-1157-4928-BCD7-5CEF1F68686C}" type="presOf" srcId="{F2D5F2C8-3A81-4058-B4A3-B27C8A53BD17}" destId="{FCAAFFC9-E2F2-4D60-B0E6-072499736955}" srcOrd="0" destOrd="0" presId="urn:microsoft.com/office/officeart/2005/8/layout/radial4"/>
    <dgm:cxn modelId="{13077DDB-67D7-4532-95B1-9040D4208F75}" type="presOf" srcId="{81E4CB0E-AC98-4A59-9B56-621AEC2DA112}" destId="{AD8B0166-C5EC-4C87-852A-BA3976FA0B11}" srcOrd="0" destOrd="0" presId="urn:microsoft.com/office/officeart/2005/8/layout/radial4"/>
    <dgm:cxn modelId="{89A33081-1181-4A66-B68E-03858A4013C7}" type="presOf" srcId="{3651C2E6-A254-4546-B5C7-6F2DEF963E6D}" destId="{14DE22BC-108B-4A3F-809D-BE6CEA025D5F}" srcOrd="0" destOrd="0" presId="urn:microsoft.com/office/officeart/2005/8/layout/radial4"/>
    <dgm:cxn modelId="{F79A185D-02DB-45D9-B909-6301F340DC3E}" srcId="{F2D5F2C8-3A81-4058-B4A3-B27C8A53BD17}" destId="{DD72C3B9-9877-4D33-85C5-7B827A7C7CCC}" srcOrd="1" destOrd="0" parTransId="{B358653E-396B-48A3-ACAF-71B67E000128}" sibTransId="{BB367CD8-4F29-4BC8-8A3E-7CBBFD5B76F8}"/>
    <dgm:cxn modelId="{ACA0DD16-0228-4594-AB1A-651284B6850E}" type="presOf" srcId="{DD72C3B9-9877-4D33-85C5-7B827A7C7CCC}" destId="{8C131DE4-0826-4AA2-8F60-4E3836B85DB7}" srcOrd="0" destOrd="0" presId="urn:microsoft.com/office/officeart/2005/8/layout/radial4"/>
    <dgm:cxn modelId="{588CA1A9-E56E-4EE4-8964-88D976AE232E}" srcId="{F2D5F2C8-3A81-4058-B4A3-B27C8A53BD17}" destId="{81E4CB0E-AC98-4A59-9B56-621AEC2DA112}" srcOrd="0" destOrd="0" parTransId="{3651C2E6-A254-4546-B5C7-6F2DEF963E6D}" sibTransId="{9D41045D-BB37-4585-93CB-444427BC59AB}"/>
    <dgm:cxn modelId="{4FE82069-BA53-4720-BBAC-140BB1BC6349}" type="presOf" srcId="{396A9637-3995-4FD3-A896-52802B716C09}" destId="{BE49B363-B81E-462C-9BD6-C565CAA90513}" srcOrd="0" destOrd="0" presId="urn:microsoft.com/office/officeart/2005/8/layout/radial4"/>
    <dgm:cxn modelId="{2BB62E00-4874-4918-8FB3-2F776B3DD98D}" type="presOf" srcId="{9C435E13-8422-4EA5-AED7-A538B807A28F}" destId="{5DE9A8F0-43AD-4126-816F-636031BD5D39}" srcOrd="0" destOrd="0" presId="urn:microsoft.com/office/officeart/2005/8/layout/radial4"/>
    <dgm:cxn modelId="{EA862661-8F48-4670-9AD8-D7AB0C982FFA}" srcId="{F2D5F2C8-3A81-4058-B4A3-B27C8A53BD17}" destId="{396A9637-3995-4FD3-A896-52802B716C09}" srcOrd="2" destOrd="0" parTransId="{9C435E13-8422-4EA5-AED7-A538B807A28F}" sibTransId="{81179F40-616E-4F12-8876-253BD794B39A}"/>
    <dgm:cxn modelId="{872E3FAE-612B-46A5-8FDD-455B5A032CB2}" srcId="{5283DCFD-9C8F-4E11-9040-2F512899F64C}" destId="{F2D5F2C8-3A81-4058-B4A3-B27C8A53BD17}" srcOrd="0" destOrd="0" parTransId="{8FE25362-813D-4F7B-A887-51E8E03ABE98}" sibTransId="{39AB60F6-0D98-4CFB-883A-000A56FF17D0}"/>
    <dgm:cxn modelId="{539E4B28-338E-4920-A121-8E8B69A1AF39}" type="presOf" srcId="{B358653E-396B-48A3-ACAF-71B67E000128}" destId="{2D7C58FE-7D26-4AF3-9954-EFB61AB2CE39}" srcOrd="0" destOrd="0" presId="urn:microsoft.com/office/officeart/2005/8/layout/radial4"/>
    <dgm:cxn modelId="{69B3B6FA-E367-49F6-9CBA-25F908ECF476}" type="presOf" srcId="{5283DCFD-9C8F-4E11-9040-2F512899F64C}" destId="{4E3E6C5E-4FAF-4312-A824-0C8258536A52}" srcOrd="0" destOrd="0" presId="urn:microsoft.com/office/officeart/2005/8/layout/radial4"/>
    <dgm:cxn modelId="{E08D93C2-C5AC-4822-AE4D-6217B5A0411E}" type="presParOf" srcId="{4E3E6C5E-4FAF-4312-A824-0C8258536A52}" destId="{FCAAFFC9-E2F2-4D60-B0E6-072499736955}" srcOrd="0" destOrd="0" presId="urn:microsoft.com/office/officeart/2005/8/layout/radial4"/>
    <dgm:cxn modelId="{88AA9A2E-9406-4955-9077-55FD8F8A8788}" type="presParOf" srcId="{4E3E6C5E-4FAF-4312-A824-0C8258536A52}" destId="{14DE22BC-108B-4A3F-809D-BE6CEA025D5F}" srcOrd="1" destOrd="0" presId="urn:microsoft.com/office/officeart/2005/8/layout/radial4"/>
    <dgm:cxn modelId="{B781F29A-0940-41DA-9608-B4431AF2F3CE}" type="presParOf" srcId="{4E3E6C5E-4FAF-4312-A824-0C8258536A52}" destId="{AD8B0166-C5EC-4C87-852A-BA3976FA0B11}" srcOrd="2" destOrd="0" presId="urn:microsoft.com/office/officeart/2005/8/layout/radial4"/>
    <dgm:cxn modelId="{AE145817-E2E5-45EB-9545-9BCEB2EB2911}" type="presParOf" srcId="{4E3E6C5E-4FAF-4312-A824-0C8258536A52}" destId="{2D7C58FE-7D26-4AF3-9954-EFB61AB2CE39}" srcOrd="3" destOrd="0" presId="urn:microsoft.com/office/officeart/2005/8/layout/radial4"/>
    <dgm:cxn modelId="{1CED5E71-3079-49A0-87E9-916FC0269B31}" type="presParOf" srcId="{4E3E6C5E-4FAF-4312-A824-0C8258536A52}" destId="{8C131DE4-0826-4AA2-8F60-4E3836B85DB7}" srcOrd="4" destOrd="0" presId="urn:microsoft.com/office/officeart/2005/8/layout/radial4"/>
    <dgm:cxn modelId="{E50ABA85-91BC-463E-B489-C4A9A56E60BB}" type="presParOf" srcId="{4E3E6C5E-4FAF-4312-A824-0C8258536A52}" destId="{5DE9A8F0-43AD-4126-816F-636031BD5D39}" srcOrd="5" destOrd="0" presId="urn:microsoft.com/office/officeart/2005/8/layout/radial4"/>
    <dgm:cxn modelId="{D8AF49FE-B828-4C7F-A22A-C85767F67698}" type="presParOf" srcId="{4E3E6C5E-4FAF-4312-A824-0C8258536A52}" destId="{BE49B363-B81E-462C-9BD6-C565CAA9051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D31A9D-F4F1-40C3-B9DC-99AACA7D14D6}" type="doc">
      <dgm:prSet loTypeId="urn:microsoft.com/office/officeart/2005/8/layout/cycle7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5817DD7E-17E5-44F7-A967-D8A50C16E70D}">
      <dgm:prSet phldrT="[Text]"/>
      <dgm:spPr/>
      <dgm:t>
        <a:bodyPr/>
        <a:lstStyle/>
        <a:p>
          <a:r>
            <a:rPr lang="de-DE" smtClean="0"/>
            <a:t>BPMN</a:t>
          </a:r>
          <a:endParaRPr lang="de-DE" dirty="0"/>
        </a:p>
      </dgm:t>
    </dgm:pt>
    <dgm:pt modelId="{C8D7A9C5-E9F7-4049-9026-8458297DD002}" type="parTrans" cxnId="{F82BEA62-0DA6-495E-A208-C6B6F81139E6}">
      <dgm:prSet/>
      <dgm:spPr/>
      <dgm:t>
        <a:bodyPr/>
        <a:lstStyle/>
        <a:p>
          <a:endParaRPr lang="de-DE"/>
        </a:p>
      </dgm:t>
    </dgm:pt>
    <dgm:pt modelId="{579DA7AC-9DBA-46FE-A013-3598614CDC13}" type="sibTrans" cxnId="{F82BEA62-0DA6-495E-A208-C6B6F81139E6}">
      <dgm:prSet/>
      <dgm:spPr/>
      <dgm:t>
        <a:bodyPr/>
        <a:lstStyle/>
        <a:p>
          <a:endParaRPr lang="de-DE"/>
        </a:p>
      </dgm:t>
    </dgm:pt>
    <dgm:pt modelId="{70C5E926-2D91-4960-9DBA-1119D6F2B3EC}">
      <dgm:prSet phldrT="[Text]"/>
      <dgm:spPr/>
      <dgm:t>
        <a:bodyPr/>
        <a:lstStyle/>
        <a:p>
          <a:r>
            <a:rPr lang="de-DE" dirty="0" smtClean="0"/>
            <a:t>Mal-</a:t>
          </a:r>
          <a:r>
            <a:rPr lang="de-DE" dirty="0" err="1" smtClean="0"/>
            <a:t>Activity</a:t>
          </a:r>
          <a:endParaRPr lang="de-DE" dirty="0"/>
        </a:p>
      </dgm:t>
    </dgm:pt>
    <dgm:pt modelId="{DD9AD222-0817-4A8D-BF59-4BC58E1DF2EC}" type="parTrans" cxnId="{6116F33B-1A88-4E49-AFCF-265F628E4916}">
      <dgm:prSet/>
      <dgm:spPr/>
      <dgm:t>
        <a:bodyPr/>
        <a:lstStyle/>
        <a:p>
          <a:endParaRPr lang="de-DE"/>
        </a:p>
      </dgm:t>
    </dgm:pt>
    <dgm:pt modelId="{ECEE5A54-5704-49A9-8CE9-D3DB07A54F59}" type="sibTrans" cxnId="{6116F33B-1A88-4E49-AFCF-265F628E4916}">
      <dgm:prSet/>
      <dgm:spPr/>
      <dgm:t>
        <a:bodyPr/>
        <a:lstStyle/>
        <a:p>
          <a:endParaRPr lang="de-DE"/>
        </a:p>
      </dgm:t>
    </dgm:pt>
    <dgm:pt modelId="{E5470B6C-FA2F-477E-930C-51D3800899FA}">
      <dgm:prSet phldrT="[Text]"/>
      <dgm:spPr/>
      <dgm:t>
        <a:bodyPr/>
        <a:lstStyle/>
        <a:p>
          <a:r>
            <a:rPr lang="de-DE" dirty="0" smtClean="0"/>
            <a:t>Secure </a:t>
          </a:r>
          <a:r>
            <a:rPr lang="de-DE" dirty="0" err="1" smtClean="0"/>
            <a:t>Tropos</a:t>
          </a:r>
          <a:endParaRPr lang="de-DE" dirty="0"/>
        </a:p>
      </dgm:t>
    </dgm:pt>
    <dgm:pt modelId="{577E4022-61B6-48D3-BB8E-6C80A474BE3B}" type="parTrans" cxnId="{D2339BD5-A2EE-45EB-8D36-220055AD6758}">
      <dgm:prSet/>
      <dgm:spPr/>
      <dgm:t>
        <a:bodyPr/>
        <a:lstStyle/>
        <a:p>
          <a:endParaRPr lang="de-DE"/>
        </a:p>
      </dgm:t>
    </dgm:pt>
    <dgm:pt modelId="{19158BC9-D737-4221-92C4-ECEB61083EFA}" type="sibTrans" cxnId="{D2339BD5-A2EE-45EB-8D36-220055AD6758}">
      <dgm:prSet/>
      <dgm:spPr/>
      <dgm:t>
        <a:bodyPr/>
        <a:lstStyle/>
        <a:p>
          <a:endParaRPr lang="de-DE"/>
        </a:p>
      </dgm:t>
    </dgm:pt>
    <dgm:pt modelId="{E5956F91-9479-48A3-A633-7A6DF22C661F}" type="pres">
      <dgm:prSet presAssocID="{9BD31A9D-F4F1-40C3-B9DC-99AACA7D14D6}" presName="Name0" presStyleCnt="0">
        <dgm:presLayoutVars>
          <dgm:dir/>
          <dgm:resizeHandles val="exact"/>
        </dgm:presLayoutVars>
      </dgm:prSet>
      <dgm:spPr/>
    </dgm:pt>
    <dgm:pt modelId="{97F8DE18-8314-4319-A828-DE8EBFFDBA36}" type="pres">
      <dgm:prSet presAssocID="{5817DD7E-17E5-44F7-A967-D8A50C16E7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3015A2-CB4D-4E29-92DE-6175F2800E25}" type="pres">
      <dgm:prSet presAssocID="{579DA7AC-9DBA-46FE-A013-3598614CDC13}" presName="sibTrans" presStyleLbl="sibTrans2D1" presStyleIdx="0" presStyleCnt="3"/>
      <dgm:spPr/>
    </dgm:pt>
    <dgm:pt modelId="{FE4F8AFB-BC64-44BA-B24A-23F19D16C2E1}" type="pres">
      <dgm:prSet presAssocID="{579DA7AC-9DBA-46FE-A013-3598614CDC13}" presName="connectorText" presStyleLbl="sibTrans2D1" presStyleIdx="0" presStyleCnt="3"/>
      <dgm:spPr/>
    </dgm:pt>
    <dgm:pt modelId="{38D3B917-742A-47A7-81B7-742269913BE0}" type="pres">
      <dgm:prSet presAssocID="{70C5E926-2D91-4960-9DBA-1119D6F2B3E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81B6EA-813F-4B4D-BC4F-33DA63499B6B}" type="pres">
      <dgm:prSet presAssocID="{ECEE5A54-5704-49A9-8CE9-D3DB07A54F59}" presName="sibTrans" presStyleLbl="sibTrans2D1" presStyleIdx="1" presStyleCnt="3"/>
      <dgm:spPr/>
    </dgm:pt>
    <dgm:pt modelId="{1AFB82E1-BD55-4D06-A9F8-9079520FD4AA}" type="pres">
      <dgm:prSet presAssocID="{ECEE5A54-5704-49A9-8CE9-D3DB07A54F59}" presName="connectorText" presStyleLbl="sibTrans2D1" presStyleIdx="1" presStyleCnt="3"/>
      <dgm:spPr/>
    </dgm:pt>
    <dgm:pt modelId="{7FC15109-ED7D-4E89-99E6-3A0FADD433C5}" type="pres">
      <dgm:prSet presAssocID="{E5470B6C-FA2F-477E-930C-51D3800899FA}" presName="node" presStyleLbl="node1" presStyleIdx="2" presStyleCnt="3">
        <dgm:presLayoutVars>
          <dgm:bulletEnabled val="1"/>
        </dgm:presLayoutVars>
      </dgm:prSet>
      <dgm:spPr/>
    </dgm:pt>
    <dgm:pt modelId="{2952EB9F-52D9-4B80-BC4D-C027388199EC}" type="pres">
      <dgm:prSet presAssocID="{19158BC9-D737-4221-92C4-ECEB61083EFA}" presName="sibTrans" presStyleLbl="sibTrans2D1" presStyleIdx="2" presStyleCnt="3"/>
      <dgm:spPr/>
    </dgm:pt>
    <dgm:pt modelId="{566EDD7C-3621-487F-8A8E-25B23CC4D48E}" type="pres">
      <dgm:prSet presAssocID="{19158BC9-D737-4221-92C4-ECEB61083EFA}" presName="connectorText" presStyleLbl="sibTrans2D1" presStyleIdx="2" presStyleCnt="3"/>
      <dgm:spPr/>
    </dgm:pt>
  </dgm:ptLst>
  <dgm:cxnLst>
    <dgm:cxn modelId="{6116F33B-1A88-4E49-AFCF-265F628E4916}" srcId="{9BD31A9D-F4F1-40C3-B9DC-99AACA7D14D6}" destId="{70C5E926-2D91-4960-9DBA-1119D6F2B3EC}" srcOrd="1" destOrd="0" parTransId="{DD9AD222-0817-4A8D-BF59-4BC58E1DF2EC}" sibTransId="{ECEE5A54-5704-49A9-8CE9-D3DB07A54F59}"/>
    <dgm:cxn modelId="{097E527D-BCA3-47FC-80AE-A88E2BA3F780}" type="presOf" srcId="{70C5E926-2D91-4960-9DBA-1119D6F2B3EC}" destId="{38D3B917-742A-47A7-81B7-742269913BE0}" srcOrd="0" destOrd="0" presId="urn:microsoft.com/office/officeart/2005/8/layout/cycle7"/>
    <dgm:cxn modelId="{F82BEA62-0DA6-495E-A208-C6B6F81139E6}" srcId="{9BD31A9D-F4F1-40C3-B9DC-99AACA7D14D6}" destId="{5817DD7E-17E5-44F7-A967-D8A50C16E70D}" srcOrd="0" destOrd="0" parTransId="{C8D7A9C5-E9F7-4049-9026-8458297DD002}" sibTransId="{579DA7AC-9DBA-46FE-A013-3598614CDC13}"/>
    <dgm:cxn modelId="{9D85D9B5-1640-4490-806C-9C9F4C1F1BAB}" type="presOf" srcId="{ECEE5A54-5704-49A9-8CE9-D3DB07A54F59}" destId="{1AFB82E1-BD55-4D06-A9F8-9079520FD4AA}" srcOrd="1" destOrd="0" presId="urn:microsoft.com/office/officeart/2005/8/layout/cycle7"/>
    <dgm:cxn modelId="{2212977F-29E9-4399-91ED-76A289E7B880}" type="presOf" srcId="{E5470B6C-FA2F-477E-930C-51D3800899FA}" destId="{7FC15109-ED7D-4E89-99E6-3A0FADD433C5}" srcOrd="0" destOrd="0" presId="urn:microsoft.com/office/officeart/2005/8/layout/cycle7"/>
    <dgm:cxn modelId="{D2339BD5-A2EE-45EB-8D36-220055AD6758}" srcId="{9BD31A9D-F4F1-40C3-B9DC-99AACA7D14D6}" destId="{E5470B6C-FA2F-477E-930C-51D3800899FA}" srcOrd="2" destOrd="0" parTransId="{577E4022-61B6-48D3-BB8E-6C80A474BE3B}" sibTransId="{19158BC9-D737-4221-92C4-ECEB61083EFA}"/>
    <dgm:cxn modelId="{B854715B-D11F-47C9-B569-456B8F54A62D}" type="presOf" srcId="{579DA7AC-9DBA-46FE-A013-3598614CDC13}" destId="{FE4F8AFB-BC64-44BA-B24A-23F19D16C2E1}" srcOrd="1" destOrd="0" presId="urn:microsoft.com/office/officeart/2005/8/layout/cycle7"/>
    <dgm:cxn modelId="{B0BE2BEE-395A-498F-AC56-6F8450E84983}" type="presOf" srcId="{19158BC9-D737-4221-92C4-ECEB61083EFA}" destId="{2952EB9F-52D9-4B80-BC4D-C027388199EC}" srcOrd="0" destOrd="0" presId="urn:microsoft.com/office/officeart/2005/8/layout/cycle7"/>
    <dgm:cxn modelId="{9E509E29-3436-419D-9455-EA7EFA5FD3FC}" type="presOf" srcId="{5817DD7E-17E5-44F7-A967-D8A50C16E70D}" destId="{97F8DE18-8314-4319-A828-DE8EBFFDBA36}" srcOrd="0" destOrd="0" presId="urn:microsoft.com/office/officeart/2005/8/layout/cycle7"/>
    <dgm:cxn modelId="{350F9EC8-E80A-426B-BC69-815B2303D551}" type="presOf" srcId="{ECEE5A54-5704-49A9-8CE9-D3DB07A54F59}" destId="{EA81B6EA-813F-4B4D-BC4F-33DA63499B6B}" srcOrd="0" destOrd="0" presId="urn:microsoft.com/office/officeart/2005/8/layout/cycle7"/>
    <dgm:cxn modelId="{40CEC851-14F9-4B94-8D33-0417766CA578}" type="presOf" srcId="{9BD31A9D-F4F1-40C3-B9DC-99AACA7D14D6}" destId="{E5956F91-9479-48A3-A633-7A6DF22C661F}" srcOrd="0" destOrd="0" presId="urn:microsoft.com/office/officeart/2005/8/layout/cycle7"/>
    <dgm:cxn modelId="{393428C2-CBCF-415D-84CC-CBB1FBCB5310}" type="presOf" srcId="{19158BC9-D737-4221-92C4-ECEB61083EFA}" destId="{566EDD7C-3621-487F-8A8E-25B23CC4D48E}" srcOrd="1" destOrd="0" presId="urn:microsoft.com/office/officeart/2005/8/layout/cycle7"/>
    <dgm:cxn modelId="{30C4EB19-AA85-4BAD-8249-44BE02076D6B}" type="presOf" srcId="{579DA7AC-9DBA-46FE-A013-3598614CDC13}" destId="{813015A2-CB4D-4E29-92DE-6175F2800E25}" srcOrd="0" destOrd="0" presId="urn:microsoft.com/office/officeart/2005/8/layout/cycle7"/>
    <dgm:cxn modelId="{6694FA33-4DF6-443A-99BD-B4819AFBC2C5}" type="presParOf" srcId="{E5956F91-9479-48A3-A633-7A6DF22C661F}" destId="{97F8DE18-8314-4319-A828-DE8EBFFDBA36}" srcOrd="0" destOrd="0" presId="urn:microsoft.com/office/officeart/2005/8/layout/cycle7"/>
    <dgm:cxn modelId="{3E44E1B1-4A3D-4D7B-9B89-47F25109B171}" type="presParOf" srcId="{E5956F91-9479-48A3-A633-7A6DF22C661F}" destId="{813015A2-CB4D-4E29-92DE-6175F2800E25}" srcOrd="1" destOrd="0" presId="urn:microsoft.com/office/officeart/2005/8/layout/cycle7"/>
    <dgm:cxn modelId="{853AF27B-68F9-4EAB-A4B9-C82C54844903}" type="presParOf" srcId="{813015A2-CB4D-4E29-92DE-6175F2800E25}" destId="{FE4F8AFB-BC64-44BA-B24A-23F19D16C2E1}" srcOrd="0" destOrd="0" presId="urn:microsoft.com/office/officeart/2005/8/layout/cycle7"/>
    <dgm:cxn modelId="{203B95D2-2899-415C-AB64-886C5D85C674}" type="presParOf" srcId="{E5956F91-9479-48A3-A633-7A6DF22C661F}" destId="{38D3B917-742A-47A7-81B7-742269913BE0}" srcOrd="2" destOrd="0" presId="urn:microsoft.com/office/officeart/2005/8/layout/cycle7"/>
    <dgm:cxn modelId="{DB7311FD-5270-4AD5-A451-D6160CA15AB4}" type="presParOf" srcId="{E5956F91-9479-48A3-A633-7A6DF22C661F}" destId="{EA81B6EA-813F-4B4D-BC4F-33DA63499B6B}" srcOrd="3" destOrd="0" presId="urn:microsoft.com/office/officeart/2005/8/layout/cycle7"/>
    <dgm:cxn modelId="{74DC4D9B-F414-471F-B9B2-FD440C1109E8}" type="presParOf" srcId="{EA81B6EA-813F-4B4D-BC4F-33DA63499B6B}" destId="{1AFB82E1-BD55-4D06-A9F8-9079520FD4AA}" srcOrd="0" destOrd="0" presId="urn:microsoft.com/office/officeart/2005/8/layout/cycle7"/>
    <dgm:cxn modelId="{037D0184-C50B-4B2F-8BF0-5B5A12246D86}" type="presParOf" srcId="{E5956F91-9479-48A3-A633-7A6DF22C661F}" destId="{7FC15109-ED7D-4E89-99E6-3A0FADD433C5}" srcOrd="4" destOrd="0" presId="urn:microsoft.com/office/officeart/2005/8/layout/cycle7"/>
    <dgm:cxn modelId="{241C2FEE-B6BA-490D-A961-17D25BA6E61A}" type="presParOf" srcId="{E5956F91-9479-48A3-A633-7A6DF22C661F}" destId="{2952EB9F-52D9-4B80-BC4D-C027388199EC}" srcOrd="5" destOrd="0" presId="urn:microsoft.com/office/officeart/2005/8/layout/cycle7"/>
    <dgm:cxn modelId="{456A13E3-B513-49F7-A9A2-5275C1239A6D}" type="presParOf" srcId="{2952EB9F-52D9-4B80-BC4D-C027388199EC}" destId="{566EDD7C-3621-487F-8A8E-25B23CC4D48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dirty="0" smtClean="0"/>
            <a:t>ISSRM</a:t>
          </a:r>
          <a:endParaRPr lang="de-DE" sz="4300" kern="1200" dirty="0"/>
        </a:p>
      </dsp:txBody>
      <dsp:txXfrm>
        <a:off x="3385210" y="2763755"/>
        <a:ext cx="1459178" cy="1459178"/>
      </dsp:txXfrm>
    </dsp:sp>
    <dsp:sp modelId="{14DE22BC-108B-4A3F-809D-BE6CEA025D5F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smtClean="0"/>
            <a:t>BPMN</a:t>
          </a:r>
          <a:endParaRPr lang="de-DE" sz="4400" kern="1200" dirty="0"/>
        </a:p>
      </dsp:txBody>
      <dsp:txXfrm>
        <a:off x="961974" y="1201666"/>
        <a:ext cx="1868538" cy="1476457"/>
      </dsp:txXfrm>
    </dsp:sp>
    <dsp:sp modelId="{2D7C58FE-7D26-4AF3-9954-EFB61AB2CE39}">
      <dsp:nvSpPr>
        <dsp:cNvPr id="0" name=""/>
        <dsp:cNvSpPr/>
      </dsp:nvSpPr>
      <dsp:spPr>
        <a:xfrm rot="16200000">
          <a:off x="3322623" y="1283102"/>
          <a:ext cx="1584352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Mal-</a:t>
          </a:r>
          <a:r>
            <a:rPr lang="de-DE" sz="4400" kern="1200" dirty="0" err="1" smtClean="0"/>
            <a:t>Activity</a:t>
          </a:r>
          <a:endParaRPr lang="de-DE" sz="4400" kern="1200" dirty="0"/>
        </a:p>
      </dsp:txBody>
      <dsp:txXfrm>
        <a:off x="3180530" y="46759"/>
        <a:ext cx="1868538" cy="1476457"/>
      </dsp:txXfrm>
    </dsp:sp>
    <dsp:sp modelId="{5DE9A8F0-43AD-4126-816F-636031BD5D39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Secure </a:t>
          </a:r>
          <a:r>
            <a:rPr lang="de-DE" sz="4400" kern="1200" dirty="0" err="1" smtClean="0"/>
            <a:t>Tropos</a:t>
          </a:r>
          <a:endParaRPr lang="de-DE" sz="4400" kern="1200" dirty="0"/>
        </a:p>
      </dsp:txBody>
      <dsp:txXfrm>
        <a:off x="5399086" y="1201666"/>
        <a:ext cx="1868538" cy="1476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FFC9-E2F2-4D60-B0E6-072499736955}">
      <dsp:nvSpPr>
        <dsp:cNvPr id="0" name=""/>
        <dsp:cNvSpPr/>
      </dsp:nvSpPr>
      <dsp:spPr>
        <a:xfrm>
          <a:off x="396420" y="510794"/>
          <a:ext cx="365648" cy="365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ISSRM</a:t>
          </a:r>
          <a:endParaRPr lang="de-DE" sz="700" kern="1200" dirty="0"/>
        </a:p>
      </dsp:txBody>
      <dsp:txXfrm>
        <a:off x="449968" y="564342"/>
        <a:ext cx="258552" cy="258552"/>
      </dsp:txXfrm>
    </dsp:sp>
    <dsp:sp modelId="{14DE22BC-108B-4A3F-809D-BE6CEA025D5F}">
      <dsp:nvSpPr>
        <dsp:cNvPr id="0" name=""/>
        <dsp:cNvSpPr/>
      </dsp:nvSpPr>
      <dsp:spPr>
        <a:xfrm rot="12900000">
          <a:off x="147078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0166-C5EC-4C87-852A-BA3976FA0B11}">
      <dsp:nvSpPr>
        <dsp:cNvPr id="0" name=""/>
        <dsp:cNvSpPr/>
      </dsp:nvSpPr>
      <dsp:spPr>
        <a:xfrm>
          <a:off x="72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smtClean="0"/>
            <a:t>BPMN</a:t>
          </a:r>
          <a:endParaRPr lang="de-DE" sz="700" kern="1200" dirty="0"/>
        </a:p>
      </dsp:txBody>
      <dsp:txXfrm>
        <a:off x="8211" y="278884"/>
        <a:ext cx="331087" cy="261614"/>
      </dsp:txXfrm>
    </dsp:sp>
    <dsp:sp modelId="{2D7C58FE-7D26-4AF3-9954-EFB61AB2CE39}">
      <dsp:nvSpPr>
        <dsp:cNvPr id="0" name=""/>
        <dsp:cNvSpPr/>
      </dsp:nvSpPr>
      <dsp:spPr>
        <a:xfrm rot="16200000">
          <a:off x="431736" y="294011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31DE4-0826-4AA2-8F60-4E3836B85DB7}">
      <dsp:nvSpPr>
        <dsp:cNvPr id="0" name=""/>
        <dsp:cNvSpPr/>
      </dsp:nvSpPr>
      <dsp:spPr>
        <a:xfrm>
          <a:off x="405561" y="59661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Mal-</a:t>
          </a:r>
          <a:r>
            <a:rPr lang="de-DE" sz="700" kern="1200" dirty="0" err="1" smtClean="0"/>
            <a:t>Activity</a:t>
          </a:r>
          <a:endParaRPr lang="de-DE" sz="700" kern="1200" dirty="0"/>
        </a:p>
      </dsp:txBody>
      <dsp:txXfrm>
        <a:off x="413700" y="67800"/>
        <a:ext cx="331087" cy="261614"/>
      </dsp:txXfrm>
    </dsp:sp>
    <dsp:sp modelId="{5DE9A8F0-43AD-4126-816F-636031BD5D39}">
      <dsp:nvSpPr>
        <dsp:cNvPr id="0" name=""/>
        <dsp:cNvSpPr/>
      </dsp:nvSpPr>
      <dsp:spPr>
        <a:xfrm rot="19500000">
          <a:off x="716393" y="442194"/>
          <a:ext cx="295016" cy="104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B363-B81E-462C-9BD6-C565CAA90513}">
      <dsp:nvSpPr>
        <dsp:cNvPr id="0" name=""/>
        <dsp:cNvSpPr/>
      </dsp:nvSpPr>
      <dsp:spPr>
        <a:xfrm>
          <a:off x="811051" y="270745"/>
          <a:ext cx="347365" cy="27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Secure </a:t>
          </a:r>
          <a:r>
            <a:rPr lang="de-DE" sz="700" kern="1200" dirty="0" err="1" smtClean="0"/>
            <a:t>Tropos</a:t>
          </a:r>
          <a:endParaRPr lang="de-DE" sz="700" kern="1200" dirty="0"/>
        </a:p>
      </dsp:txBody>
      <dsp:txXfrm>
        <a:off x="819190" y="278884"/>
        <a:ext cx="331087" cy="2616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DE18-8314-4319-A828-DE8EBFFDBA36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BPMN</a:t>
          </a:r>
          <a:endParaRPr lang="de-DE" sz="3100" kern="1200" dirty="0"/>
        </a:p>
      </dsp:txBody>
      <dsp:txXfrm>
        <a:off x="2977756" y="35837"/>
        <a:ext cx="2274087" cy="1102735"/>
      </dsp:txXfrm>
    </dsp:sp>
    <dsp:sp modelId="{813015A2-CB4D-4E29-92DE-6175F2800E25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4594367" y="2139989"/>
        <a:ext cx="975885" cy="245983"/>
      </dsp:txXfrm>
    </dsp:sp>
    <dsp:sp modelId="{38D3B917-742A-47A7-81B7-742269913BE0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Mal-</a:t>
          </a:r>
          <a:r>
            <a:rPr lang="de-DE" sz="3100" kern="1200" dirty="0" err="1" smtClean="0"/>
            <a:t>Activity</a:t>
          </a:r>
          <a:endParaRPr lang="de-DE" sz="3100" kern="1200" dirty="0"/>
        </a:p>
      </dsp:txBody>
      <dsp:txXfrm>
        <a:off x="4912776" y="3387390"/>
        <a:ext cx="2274087" cy="1102735"/>
      </dsp:txXfrm>
    </dsp:sp>
    <dsp:sp modelId="{EA81B6EA-813F-4B4D-BC4F-33DA63499B6B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10800000">
        <a:off x="3626857" y="3815766"/>
        <a:ext cx="975885" cy="245983"/>
      </dsp:txXfrm>
    </dsp:sp>
    <dsp:sp modelId="{7FC15109-ED7D-4E89-99E6-3A0FADD433C5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Secure </a:t>
          </a:r>
          <a:r>
            <a:rPr lang="de-DE" sz="3100" kern="1200" dirty="0" err="1" smtClean="0"/>
            <a:t>Tropos</a:t>
          </a:r>
          <a:endParaRPr lang="de-DE" sz="3100" kern="1200" dirty="0"/>
        </a:p>
      </dsp:txBody>
      <dsp:txXfrm>
        <a:off x="1042736" y="3387390"/>
        <a:ext cx="2274087" cy="1102735"/>
      </dsp:txXfrm>
    </dsp:sp>
    <dsp:sp modelId="{2952EB9F-52D9-4B80-BC4D-C027388199EC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79F48-A0C2-4491-B535-B8877B5F39E5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3DE1-4B6F-42EA-A8A8-918F8460C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3DE1-4B6F-42EA-A8A8-918F8460CAD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3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1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9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16FA-EB71-4265-BBCD-6621853E59F3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347C-DFB1-4403-9E46-C2A367C80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5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Team 5: </a:t>
            </a:r>
            <a:r>
              <a:rPr lang="en-US" dirty="0" smtClean="0"/>
              <a:t>A Systematic Approach Towards Security Risk-free Systems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Jan Rehwaldt</a:t>
            </a:r>
          </a:p>
          <a:p>
            <a:r>
              <a:rPr lang="de-DE" dirty="0" err="1" smtClean="0"/>
              <a:t>Nataliia</a:t>
            </a:r>
            <a:r>
              <a:rPr lang="de-DE" dirty="0" smtClean="0"/>
              <a:t> </a:t>
            </a:r>
            <a:r>
              <a:rPr lang="de-DE" dirty="0" err="1" smtClean="0"/>
              <a:t>Semenenko</a:t>
            </a:r>
            <a:endParaRPr lang="de-DE" dirty="0" smtClean="0"/>
          </a:p>
          <a:p>
            <a:r>
              <a:rPr lang="de-DE" dirty="0" smtClean="0"/>
              <a:t>Olga </a:t>
            </a:r>
            <a:r>
              <a:rPr lang="de-DE" dirty="0" err="1" smtClean="0"/>
              <a:t>Altuhhova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Supervisor: </a:t>
            </a:r>
            <a:r>
              <a:rPr lang="de-DE" dirty="0" err="1" smtClean="0"/>
              <a:t>Raimundas</a:t>
            </a:r>
            <a:r>
              <a:rPr lang="de-DE" dirty="0" smtClean="0"/>
              <a:t> </a:t>
            </a:r>
            <a:r>
              <a:rPr lang="de-DE" dirty="0" err="1" smtClean="0"/>
              <a:t>Matulevičius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373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58118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893140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7336796" y="5262884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714020" y="2612518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519009" y="2540761"/>
            <a:ext cx="1080000" cy="360041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19009" y="3068960"/>
            <a:ext cx="108000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Resource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6" name="Wolke 15"/>
          <p:cNvSpPr/>
          <p:nvPr/>
        </p:nvSpPr>
        <p:spPr>
          <a:xfrm>
            <a:off x="6976756" y="4399785"/>
            <a:ext cx="1440160" cy="504056"/>
          </a:xfrm>
          <a:prstGeom prst="cloud">
            <a:avLst/>
          </a:prstGeom>
          <a:solidFill>
            <a:srgbClr val="FFFF9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Softgoal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Wolke 29"/>
          <p:cNvSpPr/>
          <p:nvPr/>
        </p:nvSpPr>
        <p:spPr>
          <a:xfrm>
            <a:off x="6976756" y="3670300"/>
            <a:ext cx="1440160" cy="648072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Constraint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716016" y="2360490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Wolkenförmige Legende 2"/>
          <p:cNvSpPr/>
          <p:nvPr/>
        </p:nvSpPr>
        <p:spPr>
          <a:xfrm>
            <a:off x="4754363" y="3820251"/>
            <a:ext cx="1608206" cy="706439"/>
          </a:xfrm>
          <a:prstGeom prst="cloudCallout">
            <a:avLst>
              <a:gd name="adj1" fmla="val -38480"/>
              <a:gd name="adj2" fmla="val 829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Objective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676775" y="2891036"/>
            <a:ext cx="792087" cy="650468"/>
            <a:chOff x="4569548" y="2804022"/>
            <a:chExt cx="792087" cy="650468"/>
          </a:xfrm>
        </p:grpSpPr>
        <p:sp>
          <p:nvSpPr>
            <p:cNvPr id="44" name="Raute 43"/>
            <p:cNvSpPr/>
            <p:nvPr/>
          </p:nvSpPr>
          <p:spPr>
            <a:xfrm>
              <a:off x="4711167" y="2950490"/>
              <a:ext cx="504000" cy="50400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D</a:t>
              </a:r>
              <a:endParaRPr lang="de-DE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44" idx="3"/>
            </p:cNvCxnSpPr>
            <p:nvPr/>
          </p:nvCxnSpPr>
          <p:spPr>
            <a:xfrm>
              <a:off x="5215167" y="3202490"/>
              <a:ext cx="146468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mit Pfeil 45"/>
            <p:cNvCxnSpPr>
              <a:stCxn id="44" idx="1"/>
            </p:cNvCxnSpPr>
            <p:nvPr/>
          </p:nvCxnSpPr>
          <p:spPr>
            <a:xfrm flipH="1">
              <a:off x="4569548" y="3202490"/>
              <a:ext cx="141619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mit Pfeil 52"/>
            <p:cNvCxnSpPr>
              <a:endCxn id="44" idx="0"/>
            </p:cNvCxnSpPr>
            <p:nvPr/>
          </p:nvCxnSpPr>
          <p:spPr>
            <a:xfrm>
              <a:off x="4963167" y="2804022"/>
              <a:ext cx="0" cy="1464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758608" y="2360490"/>
            <a:ext cx="757608" cy="1151150"/>
            <a:chOff x="5796136" y="2360490"/>
            <a:chExt cx="348789" cy="503658"/>
          </a:xfrm>
        </p:grpSpPr>
        <p:sp>
          <p:nvSpPr>
            <p:cNvPr id="27" name="Rechteck 2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err="1" smtClean="0">
                  <a:solidFill>
                    <a:schemeClr val="tx1"/>
                  </a:solidFill>
                </a:rPr>
                <a:t>Swimlanes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5083665" y="5063397"/>
            <a:ext cx="949603" cy="1151150"/>
            <a:chOff x="5796136" y="2360490"/>
            <a:chExt cx="348789" cy="503658"/>
          </a:xfrm>
        </p:grpSpPr>
        <p:sp>
          <p:nvSpPr>
            <p:cNvPr id="57" name="Rechteck 5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Mal-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Swimlane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6634471" y="2532797"/>
            <a:ext cx="861437" cy="8613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-19734" y="5821813"/>
            <a:ext cx="6799179" cy="83099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Ins="432000">
            <a:spAutoFit/>
          </a:bodyPr>
          <a:lstStyle/>
          <a:p>
            <a:pPr marL="536575" indent="-536575">
              <a:buClr>
                <a:schemeClr val="accent2"/>
              </a:buClr>
              <a:buSzPct val="100000"/>
              <a:buFont typeface="Calibri" pitchFamily="34" charset="0"/>
              <a:buChar char="×"/>
            </a:pPr>
            <a:r>
              <a:rPr lang="en-US" sz="4800" b="1" dirty="0"/>
              <a:t>a</a:t>
            </a:r>
            <a:r>
              <a:rPr lang="en-US" sz="4800" b="1" dirty="0" smtClean="0"/>
              <a:t>mbiguous alignment</a:t>
            </a:r>
          </a:p>
        </p:txBody>
      </p:sp>
      <p:sp>
        <p:nvSpPr>
          <p:cNvPr id="48" name="Rechteck 47"/>
          <p:cNvSpPr/>
          <p:nvPr/>
        </p:nvSpPr>
        <p:spPr>
          <a:xfrm>
            <a:off x="7266117" y="5174794"/>
            <a:ext cx="861437" cy="8613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01871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442132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7336796" y="5262884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714020" y="2612518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519009" y="2540761"/>
            <a:ext cx="1080000" cy="360041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19009" y="3068960"/>
            <a:ext cx="108000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Resource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6" name="Wolke 15"/>
          <p:cNvSpPr/>
          <p:nvPr/>
        </p:nvSpPr>
        <p:spPr>
          <a:xfrm>
            <a:off x="6976756" y="4399785"/>
            <a:ext cx="1440160" cy="504056"/>
          </a:xfrm>
          <a:prstGeom prst="cloud">
            <a:avLst/>
          </a:prstGeom>
          <a:solidFill>
            <a:srgbClr val="FFFF9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Softgoal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Wolke 29"/>
          <p:cNvSpPr/>
          <p:nvPr/>
        </p:nvSpPr>
        <p:spPr>
          <a:xfrm>
            <a:off x="6976756" y="3670300"/>
            <a:ext cx="1440160" cy="648072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Constraint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716016" y="2360490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Wolkenförmige Legende 2"/>
          <p:cNvSpPr/>
          <p:nvPr/>
        </p:nvSpPr>
        <p:spPr>
          <a:xfrm>
            <a:off x="4754363" y="3820251"/>
            <a:ext cx="1608206" cy="706439"/>
          </a:xfrm>
          <a:prstGeom prst="cloudCallout">
            <a:avLst>
              <a:gd name="adj1" fmla="val -38480"/>
              <a:gd name="adj2" fmla="val 829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Objective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676775" y="2891036"/>
            <a:ext cx="792087" cy="650468"/>
            <a:chOff x="4569548" y="2804022"/>
            <a:chExt cx="792087" cy="650468"/>
          </a:xfrm>
        </p:grpSpPr>
        <p:sp>
          <p:nvSpPr>
            <p:cNvPr id="44" name="Raute 43"/>
            <p:cNvSpPr/>
            <p:nvPr/>
          </p:nvSpPr>
          <p:spPr>
            <a:xfrm>
              <a:off x="4711167" y="2950490"/>
              <a:ext cx="504000" cy="50400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D</a:t>
              </a:r>
              <a:endParaRPr lang="de-DE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44" idx="3"/>
            </p:cNvCxnSpPr>
            <p:nvPr/>
          </p:nvCxnSpPr>
          <p:spPr>
            <a:xfrm>
              <a:off x="5215167" y="3202490"/>
              <a:ext cx="146468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mit Pfeil 45"/>
            <p:cNvCxnSpPr>
              <a:stCxn id="44" idx="1"/>
            </p:cNvCxnSpPr>
            <p:nvPr/>
          </p:nvCxnSpPr>
          <p:spPr>
            <a:xfrm flipH="1">
              <a:off x="4569548" y="3202490"/>
              <a:ext cx="141619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mit Pfeil 52"/>
            <p:cNvCxnSpPr>
              <a:endCxn id="44" idx="0"/>
            </p:cNvCxnSpPr>
            <p:nvPr/>
          </p:nvCxnSpPr>
          <p:spPr>
            <a:xfrm>
              <a:off x="4963167" y="2804022"/>
              <a:ext cx="0" cy="1464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758608" y="2360490"/>
            <a:ext cx="757608" cy="1151150"/>
            <a:chOff x="5796136" y="2360490"/>
            <a:chExt cx="348789" cy="503658"/>
          </a:xfrm>
        </p:grpSpPr>
        <p:sp>
          <p:nvSpPr>
            <p:cNvPr id="27" name="Rechteck 2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err="1" smtClean="0">
                  <a:solidFill>
                    <a:schemeClr val="tx1"/>
                  </a:solidFill>
                </a:rPr>
                <a:t>Swimlanes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5083665" y="5063397"/>
            <a:ext cx="949603" cy="1151150"/>
            <a:chOff x="5796136" y="2360490"/>
            <a:chExt cx="348789" cy="503658"/>
          </a:xfrm>
        </p:grpSpPr>
        <p:sp>
          <p:nvSpPr>
            <p:cNvPr id="57" name="Rechteck 5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Mal-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Swimlane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2134969" y="2275675"/>
            <a:ext cx="2448272" cy="133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-19734" y="5821813"/>
            <a:ext cx="6799179" cy="83099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Ins="432000">
            <a:spAutoFit/>
          </a:bodyPr>
          <a:lstStyle/>
          <a:p>
            <a:pPr marL="536575" indent="-536575">
              <a:buClr>
                <a:schemeClr val="accent2"/>
              </a:buClr>
              <a:buSzPct val="100000"/>
              <a:buFont typeface="Calibri" pitchFamily="34" charset="0"/>
              <a:buChar char="×"/>
            </a:pPr>
            <a:r>
              <a:rPr lang="en-US" sz="4800" b="1" dirty="0" smtClean="0"/>
              <a:t>crowded mapping</a:t>
            </a: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874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de-DE" sz="3100" dirty="0" err="1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Transformation Rules</a:t>
            </a:r>
            <a:endParaRPr lang="de-DE" dirty="0"/>
          </a:p>
        </p:txBody>
      </p:sp>
      <p:sp>
        <p:nvSpPr>
          <p:cNvPr id="7" name="Gebogener Pfeil 6"/>
          <p:cNvSpPr/>
          <p:nvPr/>
        </p:nvSpPr>
        <p:spPr>
          <a:xfrm>
            <a:off x="1724131" y="1508183"/>
            <a:ext cx="5695738" cy="5382787"/>
          </a:xfrm>
          <a:prstGeom prst="circularArrow">
            <a:avLst>
              <a:gd name="adj1" fmla="val 9374"/>
              <a:gd name="adj2" fmla="val 792732"/>
              <a:gd name="adj3" fmla="val 20421641"/>
              <a:gd name="adj4" fmla="val 408119"/>
              <a:gd name="adj5" fmla="val 112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0693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2806295" y="90043"/>
            <a:ext cx="285847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0" dirty="0" smtClean="0">
                <a:solidFill>
                  <a:schemeClr val="accent2"/>
                </a:solidFill>
              </a:rPr>
              <a:t>?</a:t>
            </a:r>
            <a:endParaRPr lang="de-DE" sz="45000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Task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2924944"/>
            <a:ext cx="13724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de-DE" sz="2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79649" y="-3276754"/>
            <a:ext cx="4939173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0" dirty="0" smtClean="0">
                <a:solidFill>
                  <a:schemeClr val="accent6"/>
                </a:solidFill>
              </a:rPr>
              <a:t>?</a:t>
            </a:r>
            <a:endParaRPr lang="de-DE" sz="80000" dirty="0">
              <a:solidFill>
                <a:schemeClr val="accent6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82004" y="4432431"/>
            <a:ext cx="18485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?</a:t>
            </a:r>
            <a:endParaRPr lang="de-DE" sz="28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3429000"/>
            <a:ext cx="18485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  <a:endParaRPr lang="de-DE" sz="28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37766" y="-171400"/>
            <a:ext cx="18485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0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de-DE" sz="28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2636912"/>
            <a:ext cx="9146414" cy="132343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Ins="432000">
            <a:spAutoFit/>
          </a:bodyPr>
          <a:lstStyle/>
          <a:p>
            <a:pPr algn="r"/>
            <a:r>
              <a:rPr lang="en-US" sz="4000" dirty="0" smtClean="0"/>
              <a:t>A Systematic Approach Towards Security Risk-free Systems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967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0" y="2636912"/>
            <a:ext cx="9146414" cy="132343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Ins="432000">
            <a:spAutoFit/>
          </a:bodyPr>
          <a:lstStyle/>
          <a:p>
            <a:pPr algn="r"/>
            <a:r>
              <a:rPr lang="en-US" sz="4000" dirty="0" smtClean="0"/>
              <a:t>A Systematic Approach Towards Security Risk-free Systems</a:t>
            </a:r>
            <a:endParaRPr lang="de-DE" sz="4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Task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833973" y="3254482"/>
            <a:ext cx="428433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833682" y="3254482"/>
            <a:ext cx="306252" cy="120032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98115" y="3309900"/>
            <a:ext cx="3903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58775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400" dirty="0" smtClean="0"/>
              <a:t>methodical</a:t>
            </a:r>
          </a:p>
          <a:p>
            <a:pPr marL="358775" indent="-358775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400" dirty="0" smtClean="0"/>
              <a:t>as automatable as possible</a:t>
            </a:r>
          </a:p>
          <a:p>
            <a:pPr marL="358775" indent="-358775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400" dirty="0" smtClean="0"/>
              <a:t>universally applicable</a:t>
            </a:r>
            <a:endParaRPr lang="en-US" sz="2400" dirty="0"/>
          </a:p>
        </p:txBody>
      </p:sp>
      <p:sp>
        <p:nvSpPr>
          <p:cNvPr id="21" name="Rechteck 20"/>
          <p:cNvSpPr/>
          <p:nvPr/>
        </p:nvSpPr>
        <p:spPr>
          <a:xfrm>
            <a:off x="5124578" y="3854646"/>
            <a:ext cx="306252" cy="2696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141592" y="3254482"/>
            <a:ext cx="3541253" cy="600164"/>
            <a:chOff x="5459093" y="3723405"/>
            <a:chExt cx="3541253" cy="600164"/>
          </a:xfrm>
        </p:grpSpPr>
        <p:cxnSp>
          <p:nvCxnSpPr>
            <p:cNvPr id="20" name="Gerade Verbindung 19"/>
            <p:cNvCxnSpPr/>
            <p:nvPr/>
          </p:nvCxnSpPr>
          <p:spPr>
            <a:xfrm>
              <a:off x="7382072" y="3723405"/>
              <a:ext cx="161827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459093" y="4323569"/>
              <a:ext cx="35412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feld 21"/>
          <p:cNvSpPr txBox="1"/>
          <p:nvPr/>
        </p:nvSpPr>
        <p:spPr>
          <a:xfrm>
            <a:off x="5089011" y="3910064"/>
            <a:ext cx="3703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400" dirty="0" smtClean="0"/>
              <a:t>ISSRM domain model alignment</a:t>
            </a:r>
          </a:p>
          <a:p>
            <a:pPr marL="358775" indent="-358775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400" dirty="0" smtClean="0"/>
              <a:t>Transformation rules for modeling languages</a:t>
            </a:r>
          </a:p>
          <a:p>
            <a:pPr marL="815975" lvl="1" indent="-358775">
              <a:buFont typeface="Wingdings" pitchFamily="2" charset="2"/>
              <a:buChar char="ü"/>
            </a:pPr>
            <a:r>
              <a:rPr lang="en-US" sz="2400" dirty="0" smtClean="0"/>
              <a:t>BPMN</a:t>
            </a:r>
          </a:p>
          <a:p>
            <a:pPr marL="815975" lvl="1" indent="-358775">
              <a:buFont typeface="Wingdings" pitchFamily="2" charset="2"/>
              <a:buChar char="ü"/>
            </a:pPr>
            <a:r>
              <a:rPr lang="en-US" sz="2400" dirty="0" smtClean="0"/>
              <a:t>Mal-Activity Diagram</a:t>
            </a:r>
          </a:p>
          <a:p>
            <a:pPr marL="815975" lvl="1" indent="-358775">
              <a:buFont typeface="Wingdings" pitchFamily="2" charset="2"/>
              <a:buChar char="ü"/>
            </a:pPr>
            <a:r>
              <a:rPr lang="en-US" sz="2400" dirty="0" smtClean="0"/>
              <a:t>Secure </a:t>
            </a:r>
            <a:r>
              <a:rPr lang="en-US" sz="2400" dirty="0" err="1" smtClean="0"/>
              <a:t>Tropos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7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de-DE" sz="3100" dirty="0" err="1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de-DE" dirty="0" err="1" smtClean="0"/>
              <a:t>Alignment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919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4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729551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832642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010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896556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197940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4820670" y="2830164"/>
            <a:ext cx="3149502" cy="1600437"/>
            <a:chOff x="3086921" y="3994335"/>
            <a:chExt cx="3149502" cy="1600437"/>
          </a:xfrm>
        </p:grpSpPr>
        <p:sp>
          <p:nvSpPr>
            <p:cNvPr id="47" name="Rechteckige Legende 46"/>
            <p:cNvSpPr/>
            <p:nvPr/>
          </p:nvSpPr>
          <p:spPr>
            <a:xfrm flipV="1">
              <a:off x="3086921" y="3994335"/>
              <a:ext cx="3141263" cy="1600437"/>
            </a:xfrm>
            <a:prstGeom prst="wedgeRectCallout">
              <a:avLst>
                <a:gd name="adj1" fmla="val -60107"/>
                <a:gd name="adj2" fmla="val 19876"/>
              </a:avLst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Gefaltete Ecke 47"/>
            <p:cNvSpPr/>
            <p:nvPr/>
          </p:nvSpPr>
          <p:spPr>
            <a:xfrm flipV="1">
              <a:off x="3254158" y="4932239"/>
              <a:ext cx="389318" cy="504056"/>
            </a:xfrm>
            <a:prstGeom prst="foldedCorner">
              <a:avLst>
                <a:gd name="adj" fmla="val 28180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3752489" y="4896381"/>
              <a:ext cx="2419968" cy="610871"/>
              <a:chOff x="2195736" y="5649975"/>
              <a:chExt cx="2326738" cy="587337"/>
            </a:xfrm>
          </p:grpSpPr>
          <p:pic>
            <p:nvPicPr>
              <p:cNvPr id="61" name="Picture 7"/>
              <p:cNvPicPr>
                <a:picLocks noChangeAspect="1" noChangeArrowheads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27" t="19341" r="63538" b="72671"/>
              <a:stretch/>
            </p:blipFill>
            <p:spPr bwMode="auto">
              <a:xfrm>
                <a:off x="2195736" y="5697911"/>
                <a:ext cx="2326738" cy="539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feld 61"/>
              <p:cNvSpPr txBox="1"/>
              <p:nvPr/>
            </p:nvSpPr>
            <p:spPr>
              <a:xfrm>
                <a:off x="2276236" y="5649975"/>
                <a:ext cx="658146" cy="40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Pool</a:t>
                </a:r>
                <a:endParaRPr lang="de-DE" sz="1600" dirty="0"/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3817223" y="4133647"/>
              <a:ext cx="2419200" cy="612000"/>
              <a:chOff x="2245262" y="5031105"/>
              <a:chExt cx="2326738" cy="563668"/>
            </a:xfrm>
          </p:grpSpPr>
          <p:pic>
            <p:nvPicPr>
              <p:cNvPr id="52" name="Picture 7"/>
              <p:cNvPicPr>
                <a:picLocks noChangeAspect="1" noChangeArrowheads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25" t="29692" r="63040" b="62320"/>
              <a:stretch/>
            </p:blipFill>
            <p:spPr bwMode="auto">
              <a:xfrm>
                <a:off x="2245262" y="5055372"/>
                <a:ext cx="2326738" cy="539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Textfeld 59"/>
              <p:cNvSpPr txBox="1"/>
              <p:nvPr/>
            </p:nvSpPr>
            <p:spPr>
              <a:xfrm>
                <a:off x="2276237" y="5031105"/>
                <a:ext cx="807062" cy="3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Lanes</a:t>
                </a:r>
                <a:endParaRPr lang="de-DE" dirty="0"/>
              </a:p>
            </p:txBody>
          </p:sp>
        </p:grpSp>
        <p:sp>
          <p:nvSpPr>
            <p:cNvPr id="51" name="Zylinder 50"/>
            <p:cNvSpPr/>
            <p:nvPr/>
          </p:nvSpPr>
          <p:spPr>
            <a:xfrm>
              <a:off x="3181366" y="4116553"/>
              <a:ext cx="545698" cy="711295"/>
            </a:xfrm>
            <a:prstGeom prst="ca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3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23614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45883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716016" y="2360490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Wolkenförmige Legende 2"/>
          <p:cNvSpPr/>
          <p:nvPr/>
        </p:nvSpPr>
        <p:spPr>
          <a:xfrm>
            <a:off x="4754363" y="3820251"/>
            <a:ext cx="1608206" cy="706439"/>
          </a:xfrm>
          <a:prstGeom prst="cloudCallout">
            <a:avLst>
              <a:gd name="adj1" fmla="val -38480"/>
              <a:gd name="adj2" fmla="val 829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Objective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676775" y="2891036"/>
            <a:ext cx="792087" cy="650468"/>
            <a:chOff x="4569548" y="2804022"/>
            <a:chExt cx="792087" cy="650468"/>
          </a:xfrm>
        </p:grpSpPr>
        <p:sp>
          <p:nvSpPr>
            <p:cNvPr id="44" name="Raute 43"/>
            <p:cNvSpPr/>
            <p:nvPr/>
          </p:nvSpPr>
          <p:spPr>
            <a:xfrm>
              <a:off x="4711167" y="2950490"/>
              <a:ext cx="504000" cy="50400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D</a:t>
              </a:r>
              <a:endParaRPr lang="de-DE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44" idx="3"/>
            </p:cNvCxnSpPr>
            <p:nvPr/>
          </p:nvCxnSpPr>
          <p:spPr>
            <a:xfrm>
              <a:off x="5215167" y="3202490"/>
              <a:ext cx="146468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mit Pfeil 45"/>
            <p:cNvCxnSpPr>
              <a:stCxn id="44" idx="1"/>
            </p:cNvCxnSpPr>
            <p:nvPr/>
          </p:nvCxnSpPr>
          <p:spPr>
            <a:xfrm flipH="1">
              <a:off x="4569548" y="3202490"/>
              <a:ext cx="141619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mit Pfeil 52"/>
            <p:cNvCxnSpPr>
              <a:endCxn id="44" idx="0"/>
            </p:cNvCxnSpPr>
            <p:nvPr/>
          </p:nvCxnSpPr>
          <p:spPr>
            <a:xfrm>
              <a:off x="4963167" y="2804022"/>
              <a:ext cx="0" cy="1464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758608" y="2360490"/>
            <a:ext cx="757608" cy="1151150"/>
            <a:chOff x="5796136" y="2360490"/>
            <a:chExt cx="348789" cy="503658"/>
          </a:xfrm>
        </p:grpSpPr>
        <p:sp>
          <p:nvSpPr>
            <p:cNvPr id="27" name="Rechteck 2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err="1" smtClean="0">
                  <a:solidFill>
                    <a:schemeClr val="tx1"/>
                  </a:solidFill>
                </a:rPr>
                <a:t>Swimlanes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5083665" y="5063397"/>
            <a:ext cx="949603" cy="1151150"/>
            <a:chOff x="5796136" y="2360490"/>
            <a:chExt cx="348789" cy="503658"/>
          </a:xfrm>
        </p:grpSpPr>
        <p:sp>
          <p:nvSpPr>
            <p:cNvPr id="57" name="Rechteck 5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Mal-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Swimlane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4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34665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3950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7336796" y="5262884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714020" y="2612518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519009" y="2540761"/>
            <a:ext cx="1080000" cy="360041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19009" y="3068960"/>
            <a:ext cx="108000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Resource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6" name="Wolke 15"/>
          <p:cNvSpPr/>
          <p:nvPr/>
        </p:nvSpPr>
        <p:spPr>
          <a:xfrm>
            <a:off x="6976756" y="4399785"/>
            <a:ext cx="1440160" cy="504056"/>
          </a:xfrm>
          <a:prstGeom prst="cloud">
            <a:avLst/>
          </a:prstGeom>
          <a:solidFill>
            <a:srgbClr val="FFFF9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Softgoal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Wolke 29"/>
          <p:cNvSpPr/>
          <p:nvPr/>
        </p:nvSpPr>
        <p:spPr>
          <a:xfrm>
            <a:off x="6976756" y="3670300"/>
            <a:ext cx="1440160" cy="648072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Constraint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716016" y="2360490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Wolkenförmige Legende 2"/>
          <p:cNvSpPr/>
          <p:nvPr/>
        </p:nvSpPr>
        <p:spPr>
          <a:xfrm>
            <a:off x="4754363" y="3820251"/>
            <a:ext cx="1608206" cy="706439"/>
          </a:xfrm>
          <a:prstGeom prst="cloudCallout">
            <a:avLst>
              <a:gd name="adj1" fmla="val -38480"/>
              <a:gd name="adj2" fmla="val 829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Objective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676775" y="2891036"/>
            <a:ext cx="792087" cy="650468"/>
            <a:chOff x="4569548" y="2804022"/>
            <a:chExt cx="792087" cy="650468"/>
          </a:xfrm>
        </p:grpSpPr>
        <p:sp>
          <p:nvSpPr>
            <p:cNvPr id="44" name="Raute 43"/>
            <p:cNvSpPr/>
            <p:nvPr/>
          </p:nvSpPr>
          <p:spPr>
            <a:xfrm>
              <a:off x="4711167" y="2950490"/>
              <a:ext cx="504000" cy="50400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D</a:t>
              </a:r>
              <a:endParaRPr lang="de-DE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44" idx="3"/>
            </p:cNvCxnSpPr>
            <p:nvPr/>
          </p:nvCxnSpPr>
          <p:spPr>
            <a:xfrm>
              <a:off x="5215167" y="3202490"/>
              <a:ext cx="146468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mit Pfeil 45"/>
            <p:cNvCxnSpPr>
              <a:stCxn id="44" idx="1"/>
            </p:cNvCxnSpPr>
            <p:nvPr/>
          </p:nvCxnSpPr>
          <p:spPr>
            <a:xfrm flipH="1">
              <a:off x="4569548" y="3202490"/>
              <a:ext cx="141619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mit Pfeil 52"/>
            <p:cNvCxnSpPr>
              <a:endCxn id="44" idx="0"/>
            </p:cNvCxnSpPr>
            <p:nvPr/>
          </p:nvCxnSpPr>
          <p:spPr>
            <a:xfrm>
              <a:off x="4963167" y="2804022"/>
              <a:ext cx="0" cy="1464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758608" y="2360490"/>
            <a:ext cx="757608" cy="1151150"/>
            <a:chOff x="5796136" y="2360490"/>
            <a:chExt cx="348789" cy="503658"/>
          </a:xfrm>
        </p:grpSpPr>
        <p:sp>
          <p:nvSpPr>
            <p:cNvPr id="27" name="Rechteck 2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err="1" smtClean="0">
                  <a:solidFill>
                    <a:schemeClr val="tx1"/>
                  </a:solidFill>
                </a:rPr>
                <a:t>Swimlanes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5083665" y="5063397"/>
            <a:ext cx="949603" cy="1151150"/>
            <a:chOff x="5796136" y="2360490"/>
            <a:chExt cx="348789" cy="503658"/>
          </a:xfrm>
        </p:grpSpPr>
        <p:sp>
          <p:nvSpPr>
            <p:cNvPr id="57" name="Rechteck 5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Mal-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Swimlane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538514"/>
              </p:ext>
            </p:extLst>
          </p:nvPr>
        </p:nvGraphicFramePr>
        <p:xfrm>
          <a:off x="457200" y="1600200"/>
          <a:ext cx="8229600" cy="472566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66528"/>
                <a:gridCol w="2448272"/>
                <a:gridCol w="2057400"/>
                <a:gridCol w="2057400"/>
              </a:tblGrid>
              <a:tr h="66848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ISSRM Domain Model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BPMN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Mal-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Secure </a:t>
                      </a:r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Tropos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Assets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Security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135239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Threat agent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Research </a:t>
            </a:r>
            <a:r>
              <a:rPr lang="en-US" sz="3100" dirty="0" smtClean="0"/>
              <a:t>Method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ISSRM Domain Model </a:t>
            </a:r>
            <a:r>
              <a:rPr lang="en-US" dirty="0" smtClean="0"/>
              <a:t>Alignment</a:t>
            </a:r>
            <a:endParaRPr lang="en-US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790806"/>
              </p:ext>
            </p:extLst>
          </p:nvPr>
        </p:nvGraphicFramePr>
        <p:xfrm>
          <a:off x="7840069" y="322668"/>
          <a:ext cx="1158489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260857" y="59103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195736" y="5649975"/>
            <a:ext cx="2326738" cy="587337"/>
            <a:chOff x="2195736" y="5649975"/>
            <a:chExt cx="2326738" cy="58733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19341" r="63538" b="72671"/>
            <a:stretch/>
          </p:blipFill>
          <p:spPr bwMode="auto">
            <a:xfrm>
              <a:off x="2195736" y="5697911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276236" y="5649975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Pool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45262" y="5031105"/>
            <a:ext cx="2326738" cy="563668"/>
            <a:chOff x="2245262" y="5031105"/>
            <a:chExt cx="2326738" cy="5636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29692" r="63040" b="62320"/>
            <a:stretch/>
          </p:blipFill>
          <p:spPr bwMode="auto">
            <a:xfrm>
              <a:off x="2245262" y="5055372"/>
              <a:ext cx="2326738" cy="539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2276236" y="503110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Lanes</a:t>
              </a:r>
              <a:endParaRPr lang="de-DE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3949029" y="2363341"/>
            <a:ext cx="504056" cy="50405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…</a:t>
            </a:r>
            <a:endParaRPr lang="de-DE" sz="24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2" y="4051330"/>
            <a:ext cx="2176849" cy="4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7336796" y="5262884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714020" y="2612518"/>
            <a:ext cx="72008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519009" y="2540761"/>
            <a:ext cx="1080000" cy="360041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19009" y="3068960"/>
            <a:ext cx="108000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Resource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6" name="Wolke 15"/>
          <p:cNvSpPr/>
          <p:nvPr/>
        </p:nvSpPr>
        <p:spPr>
          <a:xfrm>
            <a:off x="6976756" y="4399785"/>
            <a:ext cx="1440160" cy="504056"/>
          </a:xfrm>
          <a:prstGeom prst="cloud">
            <a:avLst/>
          </a:prstGeom>
          <a:solidFill>
            <a:srgbClr val="FFFF9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Softgoal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Wolke 29"/>
          <p:cNvSpPr/>
          <p:nvPr/>
        </p:nvSpPr>
        <p:spPr>
          <a:xfrm>
            <a:off x="6976756" y="3670300"/>
            <a:ext cx="1440160" cy="648072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Constraint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45262" y="2363341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313169" y="2363341"/>
            <a:ext cx="504056" cy="504056"/>
            <a:chOff x="2929338" y="3025571"/>
            <a:chExt cx="504056" cy="504056"/>
          </a:xfrm>
        </p:grpSpPr>
        <p:sp>
          <p:nvSpPr>
            <p:cNvPr id="34" name="Ellipse 33"/>
            <p:cNvSpPr/>
            <p:nvPr/>
          </p:nvSpPr>
          <p:spPr>
            <a:xfrm>
              <a:off x="2929338" y="3025571"/>
              <a:ext cx="504056" cy="50405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012166" y="3165999"/>
              <a:ext cx="338400" cy="223200"/>
              <a:chOff x="3181366" y="7425444"/>
              <a:chExt cx="382522" cy="25202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181366" y="7425444"/>
                <a:ext cx="382522" cy="25202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flipV="1">
                <a:off x="3181366" y="7425444"/>
                <a:ext cx="382522" cy="126014"/>
              </a:xfrm>
              <a:prstGeom prst="triangl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" name="Raute 27"/>
          <p:cNvSpPr/>
          <p:nvPr/>
        </p:nvSpPr>
        <p:spPr>
          <a:xfrm>
            <a:off x="227836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de-DE" sz="2800" b="1" dirty="0" smtClean="0"/>
              <a:t>X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0" name="Raute 39"/>
          <p:cNvSpPr/>
          <p:nvPr/>
        </p:nvSpPr>
        <p:spPr>
          <a:xfrm>
            <a:off x="2834921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4400" b="1" dirty="0" smtClean="0"/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aute 40"/>
          <p:cNvSpPr/>
          <p:nvPr/>
        </p:nvSpPr>
        <p:spPr>
          <a:xfrm>
            <a:off x="3391476" y="2950490"/>
            <a:ext cx="504000" cy="5040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b="1" dirty="0" smtClean="0"/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82839" y="274946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…</a:t>
            </a:r>
            <a:endParaRPr lang="de-DE" sz="4800" b="1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716016" y="2360490"/>
            <a:ext cx="936104" cy="50405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Wolkenförmige Legende 2"/>
          <p:cNvSpPr/>
          <p:nvPr/>
        </p:nvSpPr>
        <p:spPr>
          <a:xfrm>
            <a:off x="4754363" y="3820251"/>
            <a:ext cx="1608206" cy="706439"/>
          </a:xfrm>
          <a:prstGeom prst="cloudCallout">
            <a:avLst>
              <a:gd name="adj1" fmla="val -38480"/>
              <a:gd name="adj2" fmla="val 829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Security </a:t>
            </a:r>
            <a:r>
              <a:rPr lang="de-DE" sz="1600" dirty="0" err="1" smtClean="0">
                <a:solidFill>
                  <a:schemeClr val="tx1"/>
                </a:solidFill>
              </a:rPr>
              <a:t>Objective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4676775" y="2891036"/>
            <a:ext cx="792087" cy="650468"/>
            <a:chOff x="4569548" y="2804022"/>
            <a:chExt cx="792087" cy="650468"/>
          </a:xfrm>
        </p:grpSpPr>
        <p:sp>
          <p:nvSpPr>
            <p:cNvPr id="44" name="Raute 43"/>
            <p:cNvSpPr/>
            <p:nvPr/>
          </p:nvSpPr>
          <p:spPr>
            <a:xfrm>
              <a:off x="4711167" y="2950490"/>
              <a:ext cx="504000" cy="50400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D</a:t>
              </a:r>
              <a:endParaRPr lang="de-DE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44" idx="3"/>
            </p:cNvCxnSpPr>
            <p:nvPr/>
          </p:nvCxnSpPr>
          <p:spPr>
            <a:xfrm>
              <a:off x="5215167" y="3202490"/>
              <a:ext cx="146468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mit Pfeil 45"/>
            <p:cNvCxnSpPr>
              <a:stCxn id="44" idx="1"/>
            </p:cNvCxnSpPr>
            <p:nvPr/>
          </p:nvCxnSpPr>
          <p:spPr>
            <a:xfrm flipH="1">
              <a:off x="4569548" y="3202490"/>
              <a:ext cx="141619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mit Pfeil 52"/>
            <p:cNvCxnSpPr>
              <a:endCxn id="44" idx="0"/>
            </p:cNvCxnSpPr>
            <p:nvPr/>
          </p:nvCxnSpPr>
          <p:spPr>
            <a:xfrm>
              <a:off x="4963167" y="2804022"/>
              <a:ext cx="0" cy="1464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758608" y="2360490"/>
            <a:ext cx="757608" cy="1151150"/>
            <a:chOff x="5796136" y="2360490"/>
            <a:chExt cx="348789" cy="503658"/>
          </a:xfrm>
        </p:grpSpPr>
        <p:sp>
          <p:nvSpPr>
            <p:cNvPr id="27" name="Rechteck 2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err="1" smtClean="0">
                  <a:solidFill>
                    <a:schemeClr val="tx1"/>
                  </a:solidFill>
                </a:rPr>
                <a:t>Swimlanes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5083665" y="5063397"/>
            <a:ext cx="949603" cy="1151150"/>
            <a:chOff x="5796136" y="2360490"/>
            <a:chExt cx="348789" cy="503658"/>
          </a:xfrm>
        </p:grpSpPr>
        <p:sp>
          <p:nvSpPr>
            <p:cNvPr id="57" name="Rechteck 56"/>
            <p:cNvSpPr/>
            <p:nvPr/>
          </p:nvSpPr>
          <p:spPr>
            <a:xfrm>
              <a:off x="5796136" y="2360490"/>
              <a:ext cx="348789" cy="97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Mal-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Swimlane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799374" y="2457969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968143" y="2457968"/>
              <a:ext cx="176782" cy="4061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2123728" y="3626757"/>
            <a:ext cx="2448272" cy="133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070" y="5099700"/>
            <a:ext cx="9146414" cy="1569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Ins="432000">
            <a:spAutoFit/>
          </a:bodyPr>
          <a:lstStyle/>
          <a:p>
            <a:pPr marL="536575" indent="-536575">
              <a:buClr>
                <a:schemeClr val="accent2"/>
              </a:buClr>
              <a:buSzPct val="100000"/>
              <a:buFont typeface="Calibri" pitchFamily="34" charset="0"/>
              <a:buChar char="×"/>
            </a:pPr>
            <a:r>
              <a:rPr lang="en-US" sz="4800" b="1" dirty="0" smtClean="0"/>
              <a:t>Informal,</a:t>
            </a:r>
          </a:p>
          <a:p>
            <a:pPr marL="536575">
              <a:buClr>
                <a:schemeClr val="accent2"/>
              </a:buClr>
              <a:buSzPct val="100000"/>
            </a:pPr>
            <a:r>
              <a:rPr lang="en-US" sz="4800" b="1" dirty="0" smtClean="0"/>
              <a:t>not automatable notation</a:t>
            </a:r>
          </a:p>
        </p:txBody>
      </p:sp>
    </p:spTree>
    <p:extLst>
      <p:ext uri="{BB962C8B-B14F-4D97-AF65-F5344CB8AC3E}">
        <p14:creationId xmlns:p14="http://schemas.microsoft.com/office/powerpoint/2010/main" val="19617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(4:3)</PresentationFormat>
  <Paragraphs>236</Paragraphs>
  <Slides>12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Team 5: A Systematic Approach Towards Security Risk-free Systems</vt:lpstr>
      <vt:lpstr>Project Task</vt:lpstr>
      <vt:lpstr>Project Task</vt:lpstr>
      <vt:lpstr>Research Method ISSRM Domain Model Alignment</vt:lpstr>
      <vt:lpstr>Research Method ISSRM Domain Model Alignment</vt:lpstr>
      <vt:lpstr>Research Method ISSRM Domain Model Alignment</vt:lpstr>
      <vt:lpstr>Research Method ISSRM Domain Model Alignment</vt:lpstr>
      <vt:lpstr>Research Method ISSRM Domain Model Alignment</vt:lpstr>
      <vt:lpstr>Research Method ISSRM Domain Model Alignment</vt:lpstr>
      <vt:lpstr>Research Method ISSRM Domain Model Alignment</vt:lpstr>
      <vt:lpstr>Research Method ISSRM Domain Model Alignment</vt:lpstr>
      <vt:lpstr>Research Method Transformation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61</cp:revision>
  <dcterms:created xsi:type="dcterms:W3CDTF">2012-05-17T07:56:48Z</dcterms:created>
  <dcterms:modified xsi:type="dcterms:W3CDTF">2012-05-17T20:09:54Z</dcterms:modified>
</cp:coreProperties>
</file>