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0" r:id="rId6"/>
    <p:sldId id="263" r:id="rId7"/>
    <p:sldId id="264" r:id="rId8"/>
    <p:sldId id="266" r:id="rId9"/>
    <p:sldId id="257" r:id="rId10"/>
    <p:sldId id="265" r:id="rId11"/>
    <p:sldId id="25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 autoAdjust="0"/>
    <p:restoredTop sz="94660"/>
  </p:normalViewPr>
  <p:slideViewPr>
    <p:cSldViewPr showGuides="1">
      <p:cViewPr varScale="1">
        <p:scale>
          <a:sx n="50" d="100"/>
          <a:sy n="50" d="100"/>
        </p:scale>
        <p:origin x="-9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0783-C087-4EE6-9763-76FBBACFF862}" type="datetimeFigureOut">
              <a:rPr lang="de-DE" smtClean="0"/>
              <a:t>13.03.2012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9D26-CDDF-4F25-BCF6-49EE4277CE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2012-03-15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Ok,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Picture 2" descr="Cyanide and Happiness, a daily webcomic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3018" y="2324100"/>
            <a:ext cx="5016976" cy="35083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6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14400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0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HCI: Human Computer Interaction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production may be automated (structured task)</a:t>
            </a:r>
          </a:p>
          <a:p>
            <a:endParaRPr lang="en-US" dirty="0" smtClean="0"/>
          </a:p>
          <a:p>
            <a:r>
              <a:rPr lang="en-US" dirty="0" smtClean="0"/>
              <a:t>information access is analyzed by HCI</a:t>
            </a:r>
          </a:p>
          <a:p>
            <a:endParaRPr lang="en-US" dirty="0" smtClean="0"/>
          </a:p>
          <a:p>
            <a:pPr marL="342900" lvl="1"/>
            <a:r>
              <a:rPr lang="en-US" dirty="0" smtClean="0"/>
              <a:t>information </a:t>
            </a:r>
            <a:r>
              <a:rPr lang="en-US" dirty="0"/>
              <a:t>utilization (semi-structured </a:t>
            </a:r>
            <a:r>
              <a:rPr lang="en-US" dirty="0" smtClean="0"/>
              <a:t>tasks</a:t>
            </a:r>
            <a:r>
              <a:rPr lang="en-US" dirty="0" smtClean="0"/>
              <a:t>) is covered by HIB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smtClean="0"/>
              <a:t>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different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facebook</a:t>
            </a:r>
            <a:r>
              <a:rPr lang="de-DE" dirty="0"/>
              <a:t>, ÕIS, </a:t>
            </a:r>
            <a:r>
              <a:rPr lang="de-DE" dirty="0" smtClean="0"/>
              <a:t>Google,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research leads to HIB research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6" y="2132856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innovates computer usage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 capability for mobile device</a:t>
            </a:r>
          </a:p>
          <a:p>
            <a:pPr lvl="1"/>
            <a:r>
              <a:rPr lang="en-US" dirty="0" smtClean="0"/>
              <a:t>temporarily freezing of captured image</a:t>
            </a:r>
          </a:p>
          <a:p>
            <a:pPr lvl="1"/>
            <a:r>
              <a:rPr lang="en-US" dirty="0" smtClean="0"/>
              <a:t>virtual preview – update frozen image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950330"/>
            <a:ext cx="5149949" cy="14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HCI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 </a:t>
            </a:r>
            <a:r>
              <a:rPr lang="en-US" dirty="0" smtClean="0"/>
              <a:t>task execution speed</a:t>
            </a: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failure rates</a:t>
            </a:r>
          </a:p>
          <a:p>
            <a:endParaRPr lang="en-US" dirty="0" smtClean="0"/>
          </a:p>
          <a:p>
            <a:r>
              <a:rPr lang="en-US" dirty="0" smtClean="0"/>
              <a:t>remove usage barriers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establish new ways how to access information</a:t>
            </a:r>
            <a:endParaRPr lang="en-US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HIB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599256" cy="2835797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combine</a:t>
            </a:r>
            <a:r>
              <a:rPr lang="de-DE" dirty="0" smtClean="0"/>
              <a:t> multiple </a:t>
            </a:r>
            <a:r>
              <a:rPr lang="de-DE" dirty="0" err="1" smtClean="0"/>
              <a:t>systems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HCI </a:t>
            </a:r>
            <a:r>
              <a:rPr lang="de-DE" dirty="0" err="1" smtClean="0"/>
              <a:t>innovations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How‘s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yanide and Happiness, a daily webcom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46953"/>
            <a:ext cx="6777037" cy="24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groups assigned at lecture and Wiki - prepare presentation of 3 HCI </a:t>
            </a:r>
            <a:br>
              <a:rPr lang="en-US" dirty="0" smtClean="0"/>
            </a:br>
            <a:r>
              <a:rPr lang="en-US" dirty="0" smtClean="0"/>
              <a:t>articles in 5 minutes. Upload the visual aid for such presentation (PDF)</a:t>
            </a:r>
          </a:p>
          <a:p>
            <a:r>
              <a:rPr lang="en-US" dirty="0" smtClean="0"/>
              <a:t>Good presentations are catchy, visually pleasing, manage to uphold other listeners attention and are not just sequential presentation of individual work, but attempt some sort of meta-level analysis or overview. Good presentations also look beyond the previous overviews for additional inspiration and/or present concrete guidelines or lessons learned from reading materials.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321</Words>
  <Application>Microsoft Office PowerPoint</Application>
  <PresentationFormat>Bildschirmpräsentation (4:3)</PresentationFormat>
  <Paragraphs>79</Paragraphs>
  <Slides>11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Austin</vt:lpstr>
      <vt:lpstr>Human-Computer Interaction</vt:lpstr>
      <vt:lpstr>HCI: Human Computer Interaction</vt:lpstr>
      <vt:lpstr>HIB: Human Information Behaviour</vt:lpstr>
      <vt:lpstr>HIB: Human Information Behaviour</vt:lpstr>
      <vt:lpstr>HCI research leads to HIB research</vt:lpstr>
      <vt:lpstr>HCI innovates computer usage techniques</vt:lpstr>
      <vt:lpstr>Goals of …</vt:lpstr>
      <vt:lpstr>How‘s that supposed to help?</vt:lpstr>
      <vt:lpstr>TASK</vt:lpstr>
      <vt:lpstr>Ok, what‘s the problem?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</dc:creator>
  <cp:lastModifiedBy>Jan Rehwaldt</cp:lastModifiedBy>
  <cp:revision>27</cp:revision>
  <dcterms:created xsi:type="dcterms:W3CDTF">2012-03-12T13:05:56Z</dcterms:created>
  <dcterms:modified xsi:type="dcterms:W3CDTF">2012-03-13T09:14:21Z</dcterms:modified>
</cp:coreProperties>
</file>