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0" r:id="rId6"/>
    <p:sldId id="263" r:id="rId7"/>
    <p:sldId id="264" r:id="rId8"/>
    <p:sldId id="266" r:id="rId9"/>
    <p:sldId id="259" r:id="rId10"/>
    <p:sldId id="265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1" autoAdjust="0"/>
    <p:restoredTop sz="94660"/>
  </p:normalViewPr>
  <p:slideViewPr>
    <p:cSldViewPr showGuides="1">
      <p:cViewPr varScale="1">
        <p:scale>
          <a:sx n="50" d="100"/>
          <a:sy n="50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0783-C087-4EE6-9763-76FBBACFF862}" type="datetimeFigureOut">
              <a:rPr lang="de-DE" smtClean="0"/>
              <a:pPr/>
              <a:t>15.03.2012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9D26-CDDF-4F25-BCF6-49EE4277CE0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367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2012-03-15</a:t>
            </a:r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B375FB-C33C-412F-93B9-EB60E408F87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Human-Computer Interaction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Aleksandra </a:t>
            </a:r>
            <a:r>
              <a:rPr lang="de-DE" dirty="0" err="1" smtClean="0"/>
              <a:t>Kurbatova</a:t>
            </a:r>
            <a:endParaRPr lang="de-DE" dirty="0" smtClean="0"/>
          </a:p>
          <a:p>
            <a:r>
              <a:rPr lang="de-DE" dirty="0" smtClean="0"/>
              <a:t>Jan Rehwaldt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23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Ok,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5" name="Picture 2" descr="Cyanide and Happiness, a daily webcomic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23018" y="2324100"/>
            <a:ext cx="5016976" cy="35083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0867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841496"/>
          </a:xfrm>
        </p:spPr>
        <p:txBody>
          <a:bodyPr>
            <a:noAutofit/>
          </a:bodyPr>
          <a:lstStyle/>
          <a:p>
            <a:r>
              <a:rPr lang="en-US" sz="14000" b="1" dirty="0" smtClean="0"/>
              <a:t>Thank you! </a:t>
            </a:r>
            <a:r>
              <a:rPr lang="en-US" sz="14000" b="1" dirty="0" smtClean="0">
                <a:sym typeface="Wingdings" pitchFamily="2" charset="2"/>
              </a:rPr>
              <a:t></a:t>
            </a:r>
            <a:endParaRPr lang="en-US" sz="1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HCI: Human Computer Interaction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boundaries of information behavior research have extended to understanding the social-psychological effects of including a computer as a member of the team, the role of emotional state on search engine efficacy and the reduction in information overload experienced in 2D and 3D data spaces.</a:t>
            </a:r>
          </a:p>
          <a:p>
            <a:pPr algn="just"/>
            <a:r>
              <a:rPr lang="en-US" dirty="0" smtClean="0"/>
              <a:t>Human information behavior research is found in the LIS literature decades before the introduction of information technology.</a:t>
            </a:r>
          </a:p>
          <a:p>
            <a:pPr algn="just"/>
            <a:r>
              <a:rPr lang="en-US" dirty="0" smtClean="0"/>
              <a:t>increase in the likelihood of information use when texts and video are made available online and do not require a visit to a library building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information production may be automated (structured task)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information access is analyzed by HCI</a:t>
            </a:r>
          </a:p>
          <a:p>
            <a:pPr algn="just"/>
            <a:endParaRPr lang="en-US" dirty="0" smtClean="0"/>
          </a:p>
          <a:p>
            <a:pPr marL="342900" lvl="1" algn="just"/>
            <a:r>
              <a:rPr lang="en-US" dirty="0" smtClean="0"/>
              <a:t>information </a:t>
            </a:r>
            <a:r>
              <a:rPr lang="en-US" dirty="0"/>
              <a:t>utilization (semi-structured </a:t>
            </a:r>
            <a:r>
              <a:rPr lang="en-US" dirty="0" smtClean="0"/>
              <a:t>tasks) is covered by HIB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in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different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facebook</a:t>
            </a:r>
            <a:r>
              <a:rPr lang="de-DE" dirty="0"/>
              <a:t>, ÕIS, </a:t>
            </a:r>
            <a:r>
              <a:rPr lang="de-DE" dirty="0" smtClean="0"/>
              <a:t>Google, …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63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research leads to HIB research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086" y="2132856"/>
            <a:ext cx="7947828" cy="400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innovates computer usage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techniques helping to focus on information</a:t>
            </a:r>
          </a:p>
          <a:p>
            <a:pPr lvl="1"/>
            <a:r>
              <a:rPr lang="en-US" dirty="0" smtClean="0"/>
              <a:t>zoom capability for mobile device</a:t>
            </a:r>
          </a:p>
          <a:p>
            <a:pPr lvl="1"/>
            <a:r>
              <a:rPr lang="en-US" dirty="0" smtClean="0"/>
              <a:t>temporarily freezing of captured image</a:t>
            </a:r>
          </a:p>
          <a:p>
            <a:pPr lvl="1"/>
            <a:r>
              <a:rPr lang="en-US" dirty="0" smtClean="0"/>
              <a:t>virtual preview – update frozen image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increasing the user performance with respect to finding information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950330"/>
            <a:ext cx="5149949" cy="14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1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HCI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increase task execution speed</a:t>
            </a:r>
          </a:p>
          <a:p>
            <a:endParaRPr lang="en-US" dirty="0" smtClean="0"/>
          </a:p>
          <a:p>
            <a:r>
              <a:rPr lang="en-US" dirty="0" smtClean="0"/>
              <a:t>lower failure rates</a:t>
            </a:r>
          </a:p>
          <a:p>
            <a:endParaRPr lang="en-US" dirty="0" smtClean="0"/>
          </a:p>
          <a:p>
            <a:r>
              <a:rPr lang="en-US" dirty="0" smtClean="0"/>
              <a:t>remove usage barriers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establish new ways how to access information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HIB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599256" cy="2835797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combine</a:t>
            </a:r>
            <a:r>
              <a:rPr lang="de-DE" dirty="0" smtClean="0"/>
              <a:t> multiple </a:t>
            </a:r>
            <a:r>
              <a:rPr lang="de-DE" dirty="0" err="1" smtClean="0"/>
              <a:t>systems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find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HCI </a:t>
            </a:r>
            <a:r>
              <a:rPr lang="de-DE" dirty="0" err="1" smtClean="0"/>
              <a:t>innovations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65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How‘s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yanide and Happiness, a daily webcomi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46953"/>
            <a:ext cx="6777037" cy="24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5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2952446" cy="4777600"/>
          </a:xfrm>
        </p:spPr>
        <p:txBody>
          <a:bodyPr>
            <a:normAutofit/>
          </a:bodyPr>
          <a:lstStyle/>
          <a:p>
            <a:r>
              <a:rPr lang="de-DE" sz="30000" dirty="0" smtClean="0"/>
              <a:t>?</a:t>
            </a:r>
            <a:endParaRPr lang="de-DE" sz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388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8803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</TotalTime>
  <Words>312</Words>
  <Application>Microsoft Office PowerPoint</Application>
  <PresentationFormat>On-screen Show (4:3)</PresentationFormat>
  <Paragraphs>78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Human-Computer Interaction</vt:lpstr>
      <vt:lpstr>HCI: Human Computer Interaction</vt:lpstr>
      <vt:lpstr>HIB: Human Information Behavior</vt:lpstr>
      <vt:lpstr>HIB: Human Information Behavior</vt:lpstr>
      <vt:lpstr>HCI research leads to HIB research</vt:lpstr>
      <vt:lpstr>HCI innovates computer usage techniques</vt:lpstr>
      <vt:lpstr>Goals of …</vt:lpstr>
      <vt:lpstr>How‘s that supposed to help?</vt:lpstr>
      <vt:lpstr>?</vt:lpstr>
      <vt:lpstr>Ok, what‘s the problem?</vt:lpstr>
      <vt:lpstr>Thank you!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Sharath MG</cp:lastModifiedBy>
  <cp:revision>30</cp:revision>
  <dcterms:created xsi:type="dcterms:W3CDTF">2012-03-12T13:05:56Z</dcterms:created>
  <dcterms:modified xsi:type="dcterms:W3CDTF">2012-03-15T09:27:48Z</dcterms:modified>
</cp:coreProperties>
</file>