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1" r:id="rId4"/>
    <p:sldId id="260" r:id="rId5"/>
    <p:sldId id="263" r:id="rId6"/>
    <p:sldId id="264" r:id="rId7"/>
    <p:sldId id="266" r:id="rId8"/>
    <p:sldId id="257" r:id="rId9"/>
    <p:sldId id="265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02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t>13.03.2012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smtClean="0"/>
              <a:t>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Focus!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HBI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</a:t>
            </a:r>
          </a:p>
          <a:p>
            <a:pPr lvl="1"/>
            <a:r>
              <a:rPr lang="en-US" dirty="0" smtClean="0"/>
              <a:t>increase task execution speed</a:t>
            </a:r>
          </a:p>
          <a:p>
            <a:pPr lvl="1"/>
            <a:r>
              <a:rPr lang="en-US" dirty="0" smtClean="0"/>
              <a:t>lower failure rates</a:t>
            </a:r>
          </a:p>
          <a:p>
            <a:pPr lvl="1"/>
            <a:r>
              <a:rPr lang="en-US" dirty="0" smtClean="0"/>
              <a:t>establish </a:t>
            </a:r>
          </a:p>
          <a:p>
            <a:pPr lvl="1"/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groups assigned at lecture and Wiki - prepare presentation of 3 HCI </a:t>
            </a:r>
            <a:br>
              <a:rPr lang="en-US" dirty="0" smtClean="0"/>
            </a:br>
            <a:r>
              <a:rPr lang="en-US" dirty="0" smtClean="0"/>
              <a:t>articles in 5 minutes. Upload the visual aid for such presentation (PDF)</a:t>
            </a:r>
          </a:p>
          <a:p>
            <a:r>
              <a:rPr lang="en-US" dirty="0" smtClean="0"/>
              <a:t>Good presentations are catchy, visually pleasing, manage to uphold other listeners attention and are not just sequential presentation of individual work, but attempt some sort of meta-level analysis or overview. Good presentations also look beyond the previous overviews for additional inspiration and/or present concrete guidelines or lessons learned from reading materials.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239</Words>
  <Application>Microsoft Office PowerPoint</Application>
  <PresentationFormat>Bildschirmpräsentation (4:3)</PresentationFormat>
  <Paragraphs>58</Paragraphs>
  <Slides>10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Austin</vt:lpstr>
      <vt:lpstr>Human-Computer Interaction</vt:lpstr>
      <vt:lpstr>HCI: Human Computer Interaction</vt:lpstr>
      <vt:lpstr>HIB: Human Information Behaviour</vt:lpstr>
      <vt:lpstr>PowerPoint-Präsentation</vt:lpstr>
      <vt:lpstr>Focus!</vt:lpstr>
      <vt:lpstr>Goals of HBI research</vt:lpstr>
      <vt:lpstr>How‘s that supposed to help?</vt:lpstr>
      <vt:lpstr>TASK</vt:lpstr>
      <vt:lpstr>Ok, what‘s the problem?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16</cp:revision>
  <dcterms:created xsi:type="dcterms:W3CDTF">2012-03-12T13:05:56Z</dcterms:created>
  <dcterms:modified xsi:type="dcterms:W3CDTF">2012-03-12T23:19:14Z</dcterms:modified>
</cp:coreProperties>
</file>