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"/>
  </p:notesMasterIdLst>
  <p:sldIdLst>
    <p:sldId id="256" r:id="rId2"/>
    <p:sldId id="258" r:id="rId3"/>
    <p:sldId id="261" r:id="rId4"/>
    <p:sldId id="267" r:id="rId5"/>
    <p:sldId id="260" r:id="rId6"/>
    <p:sldId id="263" r:id="rId7"/>
    <p:sldId id="264" r:id="rId8"/>
    <p:sldId id="266" r:id="rId9"/>
    <p:sldId id="257" r:id="rId10"/>
    <p:sldId id="265" r:id="rId11"/>
    <p:sldId id="259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01" autoAdjust="0"/>
    <p:restoredTop sz="94660"/>
  </p:normalViewPr>
  <p:slideViewPr>
    <p:cSldViewPr showGuides="1">
      <p:cViewPr varScale="1">
        <p:scale>
          <a:sx n="50" d="100"/>
          <a:sy n="50" d="100"/>
        </p:scale>
        <p:origin x="-90" y="-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00783-C087-4EE6-9763-76FBBACFF862}" type="datetimeFigureOut">
              <a:rPr lang="de-DE" smtClean="0"/>
              <a:t>13.03.2012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9D26-CDDF-4F25-BCF6-49EE4277CE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72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de-DE" dirty="0" smtClean="0"/>
              <a:t>2012-03-15</a:t>
            </a:r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Informatics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Textmasterformat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0B375FB-C33C-412F-93B9-EB60E408F875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Human-Computer Interaction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Aleksandra </a:t>
            </a:r>
            <a:r>
              <a:rPr lang="de-DE" dirty="0" err="1" smtClean="0"/>
              <a:t>Kurbatova</a:t>
            </a:r>
            <a:endParaRPr lang="de-DE" dirty="0" smtClean="0"/>
          </a:p>
          <a:p>
            <a:r>
              <a:rPr lang="de-DE" dirty="0" smtClean="0"/>
              <a:t>Jan Rehwaldt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0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Ok, </a:t>
            </a:r>
            <a:r>
              <a:rPr lang="de-DE" dirty="0" err="1" smtClean="0"/>
              <a:t>what‘s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5" name="Picture 2" descr="Cyanide and Happiness, a daily webcomic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3018" y="2324100"/>
            <a:ext cx="5016976" cy="350837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67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914400"/>
            <a:ext cx="3886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803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HCI: Human Computer Interaction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boundaries of information behavior research have extended to understanding the social-psychological effects of including a computer as a member of the team, the role of emotional state on search engine efficacy and the reduction in information overload experienced in 2D and 3D data spaces.</a:t>
            </a:r>
          </a:p>
          <a:p>
            <a:r>
              <a:rPr lang="en-US" dirty="0" smtClean="0"/>
              <a:t>Human information behavior research is found in the LIS literature decades before the introduction of information technology.</a:t>
            </a:r>
          </a:p>
          <a:p>
            <a:r>
              <a:rPr lang="en-US" dirty="0" smtClean="0"/>
              <a:t>increase in the likelihood of information use when texts and video are made available online and do not require a visit to a library building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2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HIB: Human Information </a:t>
            </a:r>
            <a:r>
              <a:rPr lang="de-DE" dirty="0" err="1" smtClean="0"/>
              <a:t>Behaviour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production may be automated (structured task)</a:t>
            </a:r>
          </a:p>
          <a:p>
            <a:endParaRPr lang="en-US" dirty="0" smtClean="0"/>
          </a:p>
          <a:p>
            <a:r>
              <a:rPr lang="en-US" dirty="0" smtClean="0"/>
              <a:t>information access is analyzed by HCI</a:t>
            </a:r>
          </a:p>
          <a:p>
            <a:endParaRPr lang="en-US" dirty="0" smtClean="0"/>
          </a:p>
          <a:p>
            <a:pPr marL="342900" lvl="1"/>
            <a:r>
              <a:rPr lang="en-US" dirty="0" smtClean="0"/>
              <a:t>information </a:t>
            </a:r>
            <a:r>
              <a:rPr lang="en-US" dirty="0"/>
              <a:t>utilization (semi-structured </a:t>
            </a:r>
            <a:r>
              <a:rPr lang="en-US" dirty="0" smtClean="0"/>
              <a:t>tasks</a:t>
            </a:r>
            <a:r>
              <a:rPr lang="en-US" dirty="0" smtClean="0"/>
              <a:t>) is covered by HIB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8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HIB: Human Information </a:t>
            </a:r>
            <a:r>
              <a:rPr lang="de-DE" dirty="0" err="1" smtClean="0"/>
              <a:t>Behaviour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smtClean="0"/>
              <a:t>do </a:t>
            </a:r>
            <a:r>
              <a:rPr lang="de-DE" dirty="0" err="1" smtClean="0"/>
              <a:t>people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utilize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provided</a:t>
            </a:r>
            <a:r>
              <a:rPr lang="de-DE" dirty="0" smtClean="0"/>
              <a:t> in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?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depending</a:t>
            </a:r>
            <a:r>
              <a:rPr lang="de-DE" dirty="0" smtClean="0"/>
              <a:t> on different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sources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channels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facebook</a:t>
            </a:r>
            <a:r>
              <a:rPr lang="de-DE" dirty="0"/>
              <a:t>, ÕIS, </a:t>
            </a:r>
            <a:r>
              <a:rPr lang="de-DE" dirty="0" smtClean="0"/>
              <a:t>Google, …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5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HCI research leads to HIB research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6" y="2132856"/>
            <a:ext cx="7947828" cy="4005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4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HCI innovates PC usage techniques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136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analyze techniques helping to focus on information</a:t>
            </a:r>
          </a:p>
          <a:p>
            <a:pPr lvl="1"/>
            <a:r>
              <a:rPr lang="en-US" dirty="0" smtClean="0"/>
              <a:t>zoom capability for mobile device</a:t>
            </a:r>
          </a:p>
          <a:p>
            <a:pPr lvl="1"/>
            <a:r>
              <a:rPr lang="en-US" dirty="0" smtClean="0"/>
              <a:t>temporarily freezing of captured image</a:t>
            </a:r>
          </a:p>
          <a:p>
            <a:pPr lvl="1"/>
            <a:r>
              <a:rPr lang="en-US" dirty="0" smtClean="0"/>
              <a:t>virtual preview – update frozen image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increasing the user performance with respect to finding information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Informatics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25" y="3950330"/>
            <a:ext cx="5149949" cy="1494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23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Goals </a:t>
            </a:r>
            <a:r>
              <a:rPr lang="de-DE" dirty="0" err="1" smtClean="0"/>
              <a:t>of</a:t>
            </a:r>
            <a:r>
              <a:rPr lang="de-DE" dirty="0" smtClean="0"/>
              <a:t> …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HCI </a:t>
            </a:r>
            <a:r>
              <a:rPr lang="de-DE" dirty="0" err="1" smtClean="0"/>
              <a:t>research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increase </a:t>
            </a:r>
            <a:r>
              <a:rPr lang="en-US" dirty="0" smtClean="0"/>
              <a:t>task execution speed</a:t>
            </a:r>
          </a:p>
          <a:p>
            <a:endParaRPr lang="en-US" dirty="0" smtClean="0"/>
          </a:p>
          <a:p>
            <a:r>
              <a:rPr lang="en-US" dirty="0" smtClean="0"/>
              <a:t>lower </a:t>
            </a:r>
            <a:r>
              <a:rPr lang="en-US" dirty="0" smtClean="0"/>
              <a:t>failure rates</a:t>
            </a:r>
          </a:p>
          <a:p>
            <a:endParaRPr lang="en-US" dirty="0" smtClean="0"/>
          </a:p>
          <a:p>
            <a:r>
              <a:rPr lang="en-US" dirty="0" smtClean="0"/>
              <a:t>remove usage barriers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establish new ways how to access information</a:t>
            </a:r>
            <a:endParaRPr lang="en-US" dirty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HIB </a:t>
            </a:r>
            <a:r>
              <a:rPr lang="de-DE" dirty="0" err="1" smtClean="0"/>
              <a:t>research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599256" cy="2835797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 smtClean="0"/>
              <a:t>analyze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combine</a:t>
            </a:r>
            <a:r>
              <a:rPr lang="de-DE" dirty="0" smtClean="0"/>
              <a:t> multiple </a:t>
            </a:r>
            <a:r>
              <a:rPr lang="de-DE" dirty="0" err="1" smtClean="0"/>
              <a:t>systems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find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interaction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identify</a:t>
            </a:r>
            <a:r>
              <a:rPr lang="de-DE" dirty="0" smtClean="0"/>
              <a:t> </a:t>
            </a:r>
            <a:r>
              <a:rPr lang="de-DE" dirty="0" err="1" smtClean="0"/>
              <a:t>impact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HCI </a:t>
            </a:r>
            <a:r>
              <a:rPr lang="de-DE" dirty="0" err="1" smtClean="0"/>
              <a:t>innovations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5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 err="1" smtClean="0"/>
              <a:t>How‘s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supposed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2050" name="Picture 2" descr="Cyanide and Happiness, a daily webcomi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846953"/>
            <a:ext cx="6777037" cy="246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1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groups assigned at lecture and Wiki - prepare presentation of 3 HCI </a:t>
            </a:r>
            <a:br>
              <a:rPr lang="en-US" dirty="0" smtClean="0"/>
            </a:br>
            <a:r>
              <a:rPr lang="en-US" dirty="0" smtClean="0"/>
              <a:t>articles in 5 minutes. Upload the visual aid for such presentation (PDF)</a:t>
            </a:r>
          </a:p>
          <a:p>
            <a:r>
              <a:rPr lang="en-US" dirty="0" smtClean="0"/>
              <a:t>Good presentations are catchy, visually pleasing, manage to uphold other listeners attention and are not just sequential presentation of individual work, but attempt some sort of meta-level analysis or overview. Good presentations also look beyond the previous overviews for additional inspiration and/or present concrete guidelines or lessons learned from reading materials.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48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321</Words>
  <Application>Microsoft Office PowerPoint</Application>
  <PresentationFormat>Bildschirmpräsentation (4:3)</PresentationFormat>
  <Paragraphs>79</Paragraphs>
  <Slides>11</Slides>
  <Notes>0</Notes>
  <HiddenSlides>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Austin</vt:lpstr>
      <vt:lpstr>Human-Computer Interaction</vt:lpstr>
      <vt:lpstr>HCI: Human Computer Interaction</vt:lpstr>
      <vt:lpstr>HIB: Human Information Behaviour</vt:lpstr>
      <vt:lpstr>HIB: Human Information Behaviour</vt:lpstr>
      <vt:lpstr>HCI research leads to HIB research</vt:lpstr>
      <vt:lpstr>HCI innovates PC usage techniques</vt:lpstr>
      <vt:lpstr>Goals of …</vt:lpstr>
      <vt:lpstr>How‘s that supposed to help?</vt:lpstr>
      <vt:lpstr>TASK</vt:lpstr>
      <vt:lpstr>Ok, what‘s the problem?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Rehwaldt</dc:creator>
  <cp:lastModifiedBy>Jan Rehwaldt</cp:lastModifiedBy>
  <cp:revision>26</cp:revision>
  <dcterms:created xsi:type="dcterms:W3CDTF">2012-03-12T13:05:56Z</dcterms:created>
  <dcterms:modified xsi:type="dcterms:W3CDTF">2012-03-13T08:51:23Z</dcterms:modified>
</cp:coreProperties>
</file>