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0" r:id="rId5"/>
    <p:sldId id="263" r:id="rId6"/>
    <p:sldId id="264" r:id="rId7"/>
    <p:sldId id="257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958AE49-27C3-4AF6-BA40-D5BE98F0C39C}" type="datetimeFigureOut">
              <a:rPr lang="de-DE" smtClean="0"/>
              <a:t>12.03.2012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Human-Computer Interaction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Aleksandra </a:t>
            </a:r>
            <a:r>
              <a:rPr lang="de-DE" dirty="0" err="1" smtClean="0"/>
              <a:t>Kurbatova</a:t>
            </a:r>
            <a:endParaRPr lang="de-DE" dirty="0" smtClean="0"/>
          </a:p>
          <a:p>
            <a:r>
              <a:rPr lang="de-DE" dirty="0" smtClean="0"/>
              <a:t>Jan Rehwaldt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HCI – Human Computer Interaction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boundaries of information behavior research have extended to understanding the social-psychological effects of including a computer as a member of the team, the role of emotional state on search engine efficacy and the reduction in information overload experienced in 2D and 3D data spaces.</a:t>
            </a:r>
          </a:p>
          <a:p>
            <a:r>
              <a:rPr lang="en-US" dirty="0" smtClean="0"/>
              <a:t>Human information behavior research is found in the LIS literature decades before the introduction of information technology.</a:t>
            </a:r>
          </a:p>
          <a:p>
            <a:r>
              <a:rPr lang="en-US" dirty="0" smtClean="0"/>
              <a:t>increase in the likelihood of information use when texts and video are made available online and do not require a visit to a library building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 – Human Information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6" y="1844824"/>
            <a:ext cx="7947828" cy="400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6175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analyze techniques helping to focus on information</a:t>
            </a:r>
          </a:p>
          <a:p>
            <a:pPr lvl="1"/>
            <a:r>
              <a:rPr lang="en-US" dirty="0" smtClean="0"/>
              <a:t>zoom</a:t>
            </a:r>
          </a:p>
          <a:p>
            <a:pPr lvl="1"/>
            <a:r>
              <a:rPr lang="en-US" dirty="0" smtClean="0"/>
              <a:t>temporarily freezing</a:t>
            </a:r>
          </a:p>
          <a:p>
            <a:pPr lvl="1"/>
            <a:r>
              <a:rPr lang="en-US" dirty="0" smtClean="0"/>
              <a:t>virtual preview</a:t>
            </a:r>
          </a:p>
          <a:p>
            <a:endParaRPr lang="en-US" dirty="0"/>
          </a:p>
          <a:p>
            <a:r>
              <a:rPr lang="en-US" dirty="0" smtClean="0"/>
              <a:t>increasing the user performance with respect to finding information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720900"/>
            <a:ext cx="6267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aims</a:t>
            </a:r>
          </a:p>
          <a:p>
            <a:pPr lvl="1"/>
            <a:r>
              <a:rPr lang="en-US" dirty="0" smtClean="0"/>
              <a:t>increase task execution speed</a:t>
            </a:r>
          </a:p>
          <a:p>
            <a:pPr lvl="1"/>
            <a:r>
              <a:rPr lang="en-US" dirty="0" smtClean="0"/>
              <a:t>lower failure rates</a:t>
            </a:r>
          </a:p>
          <a:p>
            <a:pPr lvl="1"/>
            <a:r>
              <a:rPr lang="en-US" dirty="0" smtClean="0"/>
              <a:t>establish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groups assigned at lecture and Wiki - prepare presentation of 3 HCI </a:t>
            </a:r>
            <a:br>
              <a:rPr lang="en-US" dirty="0" smtClean="0"/>
            </a:br>
            <a:r>
              <a:rPr lang="en-US" dirty="0" smtClean="0"/>
              <a:t>articles in 5 minutes. Upload the visual aid for such presentation (PDF)</a:t>
            </a:r>
          </a:p>
          <a:p>
            <a:r>
              <a:rPr lang="en-US" dirty="0" smtClean="0"/>
              <a:t>Good presentations are catchy, visually pleasing, manage to uphold other listeners attention and are not just sequential presentation of individual work, but attempt some sort of meta-level analysis or overview. Good presentations also look beyond the previous overviews for additional inspiration and/or present concrete guidelines or lessons learned from reading materials.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48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80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166</Words>
  <Application>Microsoft Office PowerPoint</Application>
  <PresentationFormat>Bildschirmpräsentation (4:3)</PresentationFormat>
  <Paragraphs>23</Paragraphs>
  <Slides>8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Austin</vt:lpstr>
      <vt:lpstr>Human-Computer Interaction</vt:lpstr>
      <vt:lpstr>HCI – Human Computer Interaction</vt:lpstr>
      <vt:lpstr>HIB – Human Information Behaviour</vt:lpstr>
      <vt:lpstr>PowerPoint-Präsentation</vt:lpstr>
      <vt:lpstr>PowerPoint-Präsentation</vt:lpstr>
      <vt:lpstr>PowerPoint-Präsentation</vt:lpstr>
      <vt:lpstr>TASK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</dc:creator>
  <cp:lastModifiedBy>Jan Rehwaldt</cp:lastModifiedBy>
  <cp:revision>8</cp:revision>
  <dcterms:created xsi:type="dcterms:W3CDTF">2012-03-12T13:05:56Z</dcterms:created>
  <dcterms:modified xsi:type="dcterms:W3CDTF">2012-03-12T13:58:41Z</dcterms:modified>
</cp:coreProperties>
</file>