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3D9-BDC8-0849-A870-2AEC030F7BED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CA78-D141-4A40-9A29-82D0E3B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3345366" y="1159727"/>
            <a:ext cx="4644000" cy="4896000"/>
          </a:xfrm>
          <a:prstGeom prst="arc">
            <a:avLst/>
          </a:prstGeom>
          <a:ln w="571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 rot="16200000">
            <a:off x="3345366" y="1033727"/>
            <a:ext cx="4644000" cy="4896000"/>
          </a:xfrm>
          <a:prstGeom prst="arc">
            <a:avLst/>
          </a:prstGeom>
          <a:noFill/>
          <a:ln w="571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10800000">
            <a:off x="3219365" y="1159725"/>
            <a:ext cx="4644000" cy="4896000"/>
          </a:xfrm>
          <a:prstGeom prst="arc">
            <a:avLst/>
          </a:prstGeom>
          <a:ln w="571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>
            <a:off x="3219364" y="1285727"/>
            <a:ext cx="4644000" cy="4896000"/>
          </a:xfrm>
          <a:prstGeom prst="arc">
            <a:avLst/>
          </a:prstGeom>
          <a:noFill/>
          <a:ln w="571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4253061" y="1958770"/>
            <a:ext cx="3045910" cy="3211192"/>
          </a:xfrm>
          <a:prstGeom prst="arc">
            <a:avLst/>
          </a:prstGeom>
          <a:ln w="571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rot="16200000">
            <a:off x="4018409" y="1876130"/>
            <a:ext cx="3045910" cy="3211192"/>
          </a:xfrm>
          <a:prstGeom prst="arc">
            <a:avLst/>
          </a:prstGeom>
          <a:ln w="571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0800000">
            <a:off x="3935765" y="2128131"/>
            <a:ext cx="3045910" cy="3211192"/>
          </a:xfrm>
          <a:prstGeom prst="arc">
            <a:avLst/>
          </a:prstGeom>
          <a:ln w="571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5400000">
            <a:off x="4170420" y="2203720"/>
            <a:ext cx="3045910" cy="3211192"/>
          </a:xfrm>
          <a:prstGeom prst="arc">
            <a:avLst/>
          </a:prstGeom>
          <a:ln w="571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93364" y="1159727"/>
            <a:ext cx="5022002" cy="4896000"/>
            <a:chOff x="3093364" y="1159727"/>
            <a:chExt cx="5022002" cy="4896000"/>
          </a:xfrm>
        </p:grpSpPr>
        <p:sp>
          <p:nvSpPr>
            <p:cNvPr id="5" name="Arc 4"/>
            <p:cNvSpPr/>
            <p:nvPr/>
          </p:nvSpPr>
          <p:spPr>
            <a:xfrm rot="16200000">
              <a:off x="3345366" y="1033727"/>
              <a:ext cx="4644000" cy="4896000"/>
            </a:xfrm>
            <a:prstGeom prst="arc">
              <a:avLst/>
            </a:prstGeom>
            <a:noFill/>
            <a:ln w="5715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Arc 6"/>
            <p:cNvSpPr/>
            <p:nvPr/>
          </p:nvSpPr>
          <p:spPr>
            <a:xfrm rot="5400000">
              <a:off x="3219364" y="1285727"/>
              <a:ext cx="4644000" cy="4896000"/>
            </a:xfrm>
            <a:prstGeom prst="arc">
              <a:avLst/>
            </a:prstGeom>
            <a:noFill/>
            <a:ln w="5715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11163285">
            <a:off x="3859760" y="1791449"/>
            <a:ext cx="3363206" cy="3380553"/>
            <a:chOff x="3935765" y="1958770"/>
            <a:chExt cx="3363206" cy="3380553"/>
          </a:xfrm>
        </p:grpSpPr>
        <p:sp>
          <p:nvSpPr>
            <p:cNvPr id="8" name="Arc 7"/>
            <p:cNvSpPr/>
            <p:nvPr/>
          </p:nvSpPr>
          <p:spPr>
            <a:xfrm>
              <a:off x="4253061" y="1958770"/>
              <a:ext cx="3045910" cy="3211192"/>
            </a:xfrm>
            <a:prstGeom prst="arc">
              <a:avLst/>
            </a:prstGeom>
            <a:ln w="57150"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 rot="10800000">
              <a:off x="3935765" y="2128131"/>
              <a:ext cx="3045910" cy="3211192"/>
            </a:xfrm>
            <a:prstGeom prst="arc">
              <a:avLst/>
            </a:prstGeom>
            <a:ln w="57150"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4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Reid</dc:creator>
  <cp:lastModifiedBy>Jason Reid</cp:lastModifiedBy>
  <cp:revision>2</cp:revision>
  <dcterms:created xsi:type="dcterms:W3CDTF">2017-04-12T21:00:42Z</dcterms:created>
  <dcterms:modified xsi:type="dcterms:W3CDTF">2017-04-12T22:22:58Z</dcterms:modified>
</cp:coreProperties>
</file>