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</p:sldMasterIdLst>
  <p:notesMasterIdLst>
    <p:notesMasterId r:id="rId9"/>
  </p:notesMasterIdLst>
  <p:sldIdLst>
    <p:sldId id="256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1" autoAdjust="0"/>
    <p:restoredTop sz="86383" autoAdjust="0"/>
  </p:normalViewPr>
  <p:slideViewPr>
    <p:cSldViewPr>
      <p:cViewPr varScale="1">
        <p:scale>
          <a:sx n="100" d="100"/>
          <a:sy n="100" d="100"/>
        </p:scale>
        <p:origin x="-19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00F1-AB42-4D24-A28D-360BF5635D9A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1D0E6-CCDF-4DBA-9AFF-6D72CFA6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4" name="Picture 8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5" name="Picture 9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701B65-0038-40E2-B7A6-A71F11DDEC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66FEBD-9BC9-43C3-BF42-D47816B7481B}" type="datetimeFigureOut">
              <a:rPr lang="en-US" smtClean="0"/>
              <a:t>6/2/2014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0"/>
            <a:ext cx="2005012" cy="5738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0"/>
            <a:ext cx="5867400" cy="5738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701B65-0038-40E2-B7A6-A71F11DDEC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66FEBD-9BC9-43C3-BF42-D47816B7481B}" type="datetimeFigureOut">
              <a:rPr lang="en-US" smtClean="0"/>
              <a:t>6/2/2014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4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AFACD3AD-E35F-4D9A-8091-CCD35F0482A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E4E4B0B-B8E6-439E-B606-02FA82769953}" type="datetime1">
              <a:rPr lang="nl-NL"/>
              <a:pPr/>
              <a:t>2-6-2014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75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ECCF191-462E-4ABD-827C-43C2C2973FB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AAFC9A-CABA-4DD3-B384-6DF91393171E}" type="datetime1">
              <a:rPr lang="nl-NL"/>
              <a:pPr/>
              <a:t>2-6-2014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20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19537" cy="4541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3921125" cy="4541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50A11CBF-D7AC-4FAB-B69F-76C7FD0F0D4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6288FC4-DFD3-405E-8B31-F4DD665303AF}" type="datetime1">
              <a:rPr lang="nl-NL"/>
              <a:pPr/>
              <a:t>2-6-2014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393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D34A54D-1C93-4035-984B-24BD96C5224F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8737C9B-1A83-4BD4-8D14-9302C64B9995}" type="datetime1">
              <a:rPr lang="nl-NL"/>
              <a:pPr/>
              <a:t>2-6-2014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286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04300C4-F2FE-47C8-9BEA-1005E33494C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DFF214-7FA9-404D-9D44-CB963EE678D0}" type="datetime1">
              <a:rPr lang="nl-NL"/>
              <a:pPr/>
              <a:t>2-6-2014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927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F69FF1F-F16C-49D8-A310-1675268E9FB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C6EB00E-E10E-4386-9F61-B2798CFD51F7}" type="datetime1">
              <a:rPr lang="nl-NL"/>
              <a:pPr/>
              <a:t>2-6-2014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186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F80E8E3-4954-4A53-BB30-88207A54FC5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4C0518C-4708-428D-9FD7-6405526070CD}" type="datetime1">
              <a:rPr lang="nl-NL"/>
              <a:pPr/>
              <a:t>2-6-2014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78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701B65-0038-40E2-B7A6-A71F11DDEC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66FEBD-9BC9-43C3-BF42-D47816B7481B}" type="datetimeFigureOut">
              <a:rPr lang="en-US" smtClean="0"/>
              <a:t>6/2/2014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5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ABE1771-7D46-4A56-B57E-D00164A6E8CF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AA32201-C233-4318-9957-DD2B8A361EFE}" type="datetime1">
              <a:rPr lang="nl-NL"/>
              <a:pPr/>
              <a:t>2-6-2014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253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3F46A9A-9240-46AA-8B1A-41AD96B35EB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EEC3D8-5C3C-439E-9EC7-573AE8109632}" type="datetime1">
              <a:rPr lang="nl-NL"/>
              <a:pPr/>
              <a:t>2-6-2014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365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0"/>
            <a:ext cx="2005012" cy="5738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0"/>
            <a:ext cx="5867400" cy="5738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CE14B8D-FB9A-4288-B39B-9C5E8ECD6A5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79D71FB-C176-4679-ADBB-4AE560B66CB4}" type="datetime1">
              <a:rPr lang="nl-NL"/>
              <a:pPr/>
              <a:t>2-6-2014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64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701B65-0038-40E2-B7A6-A71F11DDEC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66FEBD-9BC9-43C3-BF42-D47816B7481B}" type="datetimeFigureOut">
              <a:rPr lang="en-US" smtClean="0"/>
              <a:t>6/2/2014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19537" cy="4541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3921125" cy="4541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701B65-0038-40E2-B7A6-A71F11DDE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66FEBD-9BC9-43C3-BF42-D47816B7481B}" type="datetimeFigureOut">
              <a:rPr lang="en-US" smtClean="0"/>
              <a:t>6/2/2014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701B65-0038-40E2-B7A6-A71F11DDE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66FEBD-9BC9-43C3-BF42-D47816B7481B}" type="datetimeFigureOut">
              <a:rPr lang="en-US" smtClean="0"/>
              <a:t>6/2/2014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701B65-0038-40E2-B7A6-A71F11DDE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66FEBD-9BC9-43C3-BF42-D47816B7481B}" type="datetimeFigureOut">
              <a:rPr lang="en-US" smtClean="0"/>
              <a:t>6/2/2014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2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701B65-0038-40E2-B7A6-A71F11DDEC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66FEBD-9BC9-43C3-BF42-D47816B7481B}" type="datetimeFigureOut">
              <a:rPr lang="en-US" smtClean="0"/>
              <a:t>6/2/2014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701B65-0038-40E2-B7A6-A71F11DDE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66FEBD-9BC9-43C3-BF42-D47816B7481B}" type="datetimeFigureOut">
              <a:rPr lang="en-US" smtClean="0"/>
              <a:t>6/2/2014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701B65-0038-40E2-B7A6-A71F11DDE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66FEBD-9BC9-43C3-BF42-D47816B7481B}" type="datetimeFigureOut">
              <a:rPr lang="en-US" smtClean="0"/>
              <a:t>6/2/2014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2481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28797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567488"/>
            <a:ext cx="576263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fld id="{FC701B65-0038-40E2-B7A6-A71F11DDEC32}" type="slidenum">
              <a:rPr lang="en-US" smtClean="0"/>
              <a:t>‹#›</a:t>
            </a:fld>
            <a:endParaRPr lang="en-US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6332538"/>
            <a:ext cx="2030413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30550" y="6567488"/>
            <a:ext cx="53975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fld id="{8E66FEBD-9BC9-43C3-BF42-D47816B7481B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93062" cy="45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52" name="Picture 16" descr="blue bar smal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93062" cy="454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  <p:sp>
        <p:nvSpPr>
          <p:cNvPr id="21914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28797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21914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567488"/>
            <a:ext cx="576263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nl-NL"/>
              <a:t>PAGE </a:t>
            </a:r>
            <a:fld id="{AA56F295-760D-42C2-AFD0-98DE01B11E9F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9" name="Picture 13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6332538"/>
            <a:ext cx="2030413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5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30550" y="6567488"/>
            <a:ext cx="53975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fld id="{B1D90CBC-098E-4460-B53F-1261E2EB875C}" type="datetime1">
              <a:rPr lang="nl-NL"/>
              <a:pPr/>
              <a:t>2-6-2014</a:t>
            </a:fld>
            <a:endParaRPr lang="nl-NL"/>
          </a:p>
        </p:txBody>
      </p:sp>
      <p:sp>
        <p:nvSpPr>
          <p:cNvPr id="2191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2481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Two-way Coupled SPH and Particle Level Set Fluid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400" b="1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Wouter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</a:t>
            </a:r>
            <a:endParaRPr lang="en-US" sz="2400" b="1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r>
              <a:rPr lang="nl-NL" sz="2400" dirty="0" smtClean="0">
                <a:solidFill>
                  <a:schemeClr val="tx1"/>
                </a:solidFill>
              </a:rPr>
              <a:t>Joris Reijrink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tabLst/>
              <a:defRPr/>
            </a:pP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95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1259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6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3618"/>
      </p:ext>
    </p:extLst>
  </p:cSld>
  <p:clrMapOvr>
    <a:masterClrMapping/>
  </p:clrMapOvr>
</p:sld>
</file>

<file path=ppt/theme/theme1.xml><?xml version="1.0" encoding="utf-8"?>
<a:theme xmlns:a="http://schemas.openxmlformats.org/drawingml/2006/main" name="Tue Design">
  <a:themeElements>
    <a:clrScheme name="TUe special blu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Design</Template>
  <TotalTime>283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Tue Design</vt:lpstr>
      <vt:lpstr>Blue bullets</vt:lpstr>
      <vt:lpstr>Two-way Coupled SPH and Particle Level Set Fluid Simulation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Wouter</cp:lastModifiedBy>
  <cp:revision>37</cp:revision>
  <dcterms:created xsi:type="dcterms:W3CDTF">2014-01-13T08:47:41Z</dcterms:created>
  <dcterms:modified xsi:type="dcterms:W3CDTF">2014-06-02T11:45:00Z</dcterms:modified>
</cp:coreProperties>
</file>