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1238" cy="27003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11D"/>
    <a:srgbClr val="D3231F"/>
    <a:srgbClr val="B21E1A"/>
    <a:srgbClr val="3B3B3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84" y="-1302"/>
      </p:cViewPr>
      <p:guideLst>
        <p:guide orient="horz" pos="851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FD429-96D6-44C7-9B84-F8CCB3784A59}" type="datetimeFigureOut">
              <a:rPr lang="en-GB" smtClean="0"/>
              <a:t>22/06/2011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2857500" y="685800"/>
            <a:ext cx="1257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2D6D-F6B2-4CE4-8A79-AD99B8E54B04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2857500" y="685800"/>
            <a:ext cx="1257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02D6D-F6B2-4CE4-8A79-AD99B8E54B04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595" y="838856"/>
            <a:ext cx="8416053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188" y="1530193"/>
            <a:ext cx="6930867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C0-A80B-4BA6-A1C1-2FF661083ABB}" type="datetimeFigureOut">
              <a:rPr lang="en-GB" smtClean="0"/>
              <a:t>22/06/2011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2159-745D-4A84-B883-B176247833E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C0-A80B-4BA6-A1C1-2FF661083ABB}" type="datetimeFigureOut">
              <a:rPr lang="en-GB" smtClean="0"/>
              <a:t>22/06/2011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2159-745D-4A84-B883-B176247833E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78397" y="108139"/>
            <a:ext cx="2227778" cy="230403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062" y="108139"/>
            <a:ext cx="6518315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C0-A80B-4BA6-A1C1-2FF661083ABB}" type="datetimeFigureOut">
              <a:rPr lang="en-GB" smtClean="0"/>
              <a:t>22/06/2011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2159-745D-4A84-B883-B176247833E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C0-A80B-4BA6-A1C1-2FF661083ABB}" type="datetimeFigureOut">
              <a:rPr lang="en-GB" smtClean="0"/>
              <a:t>22/06/2011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2159-745D-4A84-B883-B176247833E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131" y="1735219"/>
            <a:ext cx="8416053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131" y="1144518"/>
            <a:ext cx="8416053" cy="5906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C0-A80B-4BA6-A1C1-2FF661083ABB}" type="datetimeFigureOut">
              <a:rPr lang="en-GB" smtClean="0"/>
              <a:t>22/06/2011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2159-745D-4A84-B883-B176247833E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064" y="630080"/>
            <a:ext cx="4373047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3130" y="630080"/>
            <a:ext cx="4373047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C0-A80B-4BA6-A1C1-2FF661083ABB}" type="datetimeFigureOut">
              <a:rPr lang="en-GB" smtClean="0"/>
              <a:t>22/06/2011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2159-745D-4A84-B883-B176247833E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063" y="604450"/>
            <a:ext cx="4374766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063" y="856357"/>
            <a:ext cx="4374766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29693" y="604450"/>
            <a:ext cx="4376485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29693" y="856357"/>
            <a:ext cx="4376485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C0-A80B-4BA6-A1C1-2FF661083ABB}" type="datetimeFigureOut">
              <a:rPr lang="en-GB" smtClean="0"/>
              <a:t>22/06/2011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2159-745D-4A84-B883-B176247833E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C0-A80B-4BA6-A1C1-2FF661083ABB}" type="datetimeFigureOut">
              <a:rPr lang="en-GB" smtClean="0"/>
              <a:t>22/06/2011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2159-745D-4A84-B883-B176247833E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C0-A80B-4BA6-A1C1-2FF661083ABB}" type="datetimeFigureOut">
              <a:rPr lang="en-GB" smtClean="0"/>
              <a:t>22/06/2011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2159-745D-4A84-B883-B176247833E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064" y="107514"/>
            <a:ext cx="3257439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1110" y="107515"/>
            <a:ext cx="5535067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064" y="565071"/>
            <a:ext cx="3257439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C0-A80B-4BA6-A1C1-2FF661083ABB}" type="datetimeFigureOut">
              <a:rPr lang="en-GB" smtClean="0"/>
              <a:t>22/06/2011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2159-745D-4A84-B883-B176247833E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0713" y="1890238"/>
            <a:ext cx="5940743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0713" y="241281"/>
            <a:ext cx="5940743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0713" y="2113390"/>
            <a:ext cx="5940743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C0-A80B-4BA6-A1C1-2FF661083ABB}" type="datetimeFigureOut">
              <a:rPr lang="en-GB" smtClean="0"/>
              <a:t>22/06/2011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2159-745D-4A84-B883-B176247833E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063" y="108139"/>
            <a:ext cx="8911114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063" y="630080"/>
            <a:ext cx="8911114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062" y="2502813"/>
            <a:ext cx="2310289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73C0-A80B-4BA6-A1C1-2FF661083ABB}" type="datetimeFigureOut">
              <a:rPr lang="en-GB" smtClean="0"/>
              <a:t>22/06/2011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2923" y="2502813"/>
            <a:ext cx="313539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5889" y="2502813"/>
            <a:ext cx="2310289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2159-745D-4A84-B883-B176247833E9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-109613" y="-25680"/>
            <a:ext cx="10163360" cy="2554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16000" b="1" spc="50" dirty="0" err="1" smtClean="0">
                <a:ln w="11430"/>
                <a:gradFill>
                  <a:gsLst>
                    <a:gs pos="25000">
                      <a:srgbClr val="C5211D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okerman" pitchFamily="82" charset="0"/>
              </a:rPr>
              <a:t>Refactory</a:t>
            </a:r>
            <a:endParaRPr lang="en-GB" sz="16000" b="1" spc="50" dirty="0">
              <a:ln w="11430"/>
              <a:gradFill>
                <a:gsLst>
                  <a:gs pos="25000">
                    <a:srgbClr val="C5211D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okerm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Benutzerdefiniert</PresentationFormat>
  <Paragraphs>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jreimann</dc:creator>
  <cp:lastModifiedBy>jreimann</cp:lastModifiedBy>
  <cp:revision>6</cp:revision>
  <dcterms:created xsi:type="dcterms:W3CDTF">2011-06-22T14:24:33Z</dcterms:created>
  <dcterms:modified xsi:type="dcterms:W3CDTF">2011-06-22T15:20:29Z</dcterms:modified>
</cp:coreProperties>
</file>