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" TargetMode="External"/><Relationship Id="rId2" Type="http://schemas.openxmlformats.org/officeDocument/2006/relationships/hyperlink" Target="https://facebook.github.io/reac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orito.azurewebsites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C2BB-8D47-46CE-8762-E137FE3B6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2CC4E-8C5E-45F6-9D91-87266B865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JavaScript UI Framework</a:t>
            </a:r>
          </a:p>
        </p:txBody>
      </p:sp>
    </p:spTree>
    <p:extLst>
      <p:ext uri="{BB962C8B-B14F-4D97-AF65-F5344CB8AC3E}">
        <p14:creationId xmlns:p14="http://schemas.microsoft.com/office/powerpoint/2010/main" val="420885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4059-A4EF-4785-8DE7-0164E113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3E01-501B-4A2B-887B-FD56AD88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by Facebook</a:t>
            </a:r>
          </a:p>
          <a:p>
            <a:r>
              <a:rPr lang="en-US" dirty="0"/>
              <a:t>Used by Facebook</a:t>
            </a:r>
          </a:p>
          <a:p>
            <a:r>
              <a:rPr lang="en-US" dirty="0"/>
              <a:t>Most starred FE JavaScript framework on Github (~70k)</a:t>
            </a:r>
          </a:p>
          <a:p>
            <a:r>
              <a:rPr lang="en-US" dirty="0"/>
              <a:t>Open source (BSD 3-Clause License)</a:t>
            </a:r>
          </a:p>
          <a:p>
            <a:r>
              <a:rPr lang="en-US" dirty="0">
                <a:hlinkClick r:id="rId2"/>
              </a:rPr>
              <a:t>https://facebook.github.io/react/</a:t>
            </a:r>
            <a:endParaRPr lang="en-US" dirty="0"/>
          </a:p>
          <a:p>
            <a:r>
              <a:rPr lang="en-US" dirty="0">
                <a:hlinkClick r:id="rId3"/>
              </a:rPr>
              <a:t>https://github.com/facebook/react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8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F34F-46C9-494B-B85F-2DDF1CE1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libs and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2E13-1600-487A-81E0-55993795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Widgets aren’t self-contained by default</a:t>
            </a:r>
          </a:p>
          <a:p>
            <a:r>
              <a:rPr lang="en-US" dirty="0"/>
              <a:t>Widgets aren’t reactive by default</a:t>
            </a:r>
          </a:p>
          <a:p>
            <a:r>
              <a:rPr lang="en-US" dirty="0"/>
              <a:t>State is global</a:t>
            </a:r>
          </a:p>
          <a:p>
            <a:r>
              <a:rPr lang="en-US" dirty="0"/>
              <a:t>State is mutable</a:t>
            </a:r>
          </a:p>
          <a:p>
            <a:r>
              <a:rPr lang="en-US" dirty="0"/>
              <a:t>State becomes fragmented</a:t>
            </a:r>
          </a:p>
          <a:p>
            <a:r>
              <a:rPr lang="en-US"/>
              <a:t>State quickly grows out of control</a:t>
            </a:r>
            <a:endParaRPr lang="en-US" dirty="0"/>
          </a:p>
          <a:p>
            <a:r>
              <a:rPr lang="en-US" dirty="0"/>
              <a:t>Code duplication occurs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6D74-998A-45B6-9BB3-2E93207B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manage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27DF-3E78-4354-BFC5-1534A4FF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widgets small</a:t>
            </a:r>
          </a:p>
          <a:p>
            <a:r>
              <a:rPr lang="en-US" dirty="0"/>
              <a:t>Segment application logic into small, composable bits</a:t>
            </a:r>
          </a:p>
          <a:p>
            <a:r>
              <a:rPr lang="en-US" dirty="0"/>
              <a:t>Segment application layers into clearly defined sections</a:t>
            </a:r>
          </a:p>
          <a:p>
            <a:r>
              <a:rPr lang="en-US" dirty="0"/>
              <a:t>Designate a mutable object for state</a:t>
            </a:r>
          </a:p>
          <a:p>
            <a:r>
              <a:rPr lang="en-US" dirty="0"/>
              <a:t>Lots of documentation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24904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87D2-DB90-4F8D-A6CF-2D178164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5942-1381-4E66-BF64-AFF79664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bits are broken into components</a:t>
            </a:r>
          </a:p>
          <a:p>
            <a:r>
              <a:rPr lang="en-US" dirty="0"/>
              <a:t>Components are composable</a:t>
            </a:r>
          </a:p>
          <a:p>
            <a:r>
              <a:rPr lang="en-US" dirty="0"/>
              <a:t>Components are reactive by default</a:t>
            </a:r>
          </a:p>
          <a:p>
            <a:r>
              <a:rPr lang="en-US" dirty="0"/>
              <a:t>Design patterns such as Flux and Redux define app architecture</a:t>
            </a:r>
          </a:p>
          <a:p>
            <a:r>
              <a:rPr lang="en-US" dirty="0"/>
              <a:t>State is immutable and predictable (time travel)</a:t>
            </a:r>
          </a:p>
          <a:p>
            <a:r>
              <a:rPr lang="en-US" dirty="0"/>
              <a:t>State is kept at highest level and trickles down component tree</a:t>
            </a:r>
          </a:p>
          <a:p>
            <a:r>
              <a:rPr lang="en-US" dirty="0"/>
              <a:t>Components are only updated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4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134-3C65-4267-8201-DD6852C0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like about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0BD4-0C1E-4500-8D19-5499148E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syntax (ES6)</a:t>
            </a:r>
          </a:p>
          <a:p>
            <a:r>
              <a:rPr lang="en-US" dirty="0"/>
              <a:t>Functional Programming (everything as a function)</a:t>
            </a:r>
          </a:p>
          <a:p>
            <a:r>
              <a:rPr lang="en-US" dirty="0"/>
              <a:t>Immutable, self-contained state</a:t>
            </a:r>
          </a:p>
          <a:p>
            <a:r>
              <a:rPr lang="en-US" dirty="0"/>
              <a:t>Reactive by design</a:t>
            </a:r>
          </a:p>
          <a:p>
            <a:r>
              <a:rPr lang="en-US" dirty="0"/>
              <a:t>Composable UI</a:t>
            </a:r>
          </a:p>
          <a:p>
            <a:r>
              <a:rPr lang="en-US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208582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5B41-73A7-41F2-B8F0-F247E08C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burritos have to do with any of this stuff?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8E1B-717C-4FC6-ACB6-B0F616DF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Reactorito</a:t>
            </a:r>
            <a:r>
              <a:rPr lang="en-US" dirty="0"/>
              <a:t> -&gt; </a:t>
            </a:r>
            <a:r>
              <a:rPr lang="en-US" dirty="0">
                <a:hlinkClick r:id="rId2"/>
              </a:rPr>
              <a:t>http://reactorito.azurewebsites.net</a:t>
            </a:r>
            <a:endParaRPr lang="en-US" dirty="0"/>
          </a:p>
          <a:p>
            <a:r>
              <a:rPr lang="en-US" dirty="0"/>
              <a:t>Built with React</a:t>
            </a:r>
          </a:p>
          <a:p>
            <a:r>
              <a:rPr lang="en-US" dirty="0"/>
              <a:t>Bootstrapped with create-react-app</a:t>
            </a:r>
          </a:p>
          <a:p>
            <a:r>
              <a:rPr lang="en-US" dirty="0"/>
              <a:t>Retrieves data from an Azure function</a:t>
            </a:r>
          </a:p>
          <a:p>
            <a:r>
              <a:rPr lang="en-US" dirty="0"/>
              <a:t>Used </a:t>
            </a:r>
            <a:r>
              <a:rPr lang="en-US" dirty="0" err="1"/>
              <a:t>kuduscript</a:t>
            </a:r>
            <a:r>
              <a:rPr lang="en-US" dirty="0"/>
              <a:t> Node.js app to generate deploy script</a:t>
            </a:r>
          </a:p>
          <a:p>
            <a:r>
              <a:rPr lang="en-US" dirty="0"/>
              <a:t>Only source is kept in VCS, app is built inside of web app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6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DDAF-BA80-48D0-8DEC-D81B0117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reactorito</a:t>
            </a:r>
            <a:r>
              <a:rPr lang="en-US" dirty="0"/>
              <a:t> stuff…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BCEA9A-4714-4BDD-8596-6C1658D3A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622" y="2298604"/>
            <a:ext cx="5949760" cy="31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96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260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React</vt:lpstr>
      <vt:lpstr>React Info</vt:lpstr>
      <vt:lpstr>Problems with libs and frameworks</vt:lpstr>
      <vt:lpstr>Ways to manage complexity</vt:lpstr>
      <vt:lpstr>React to the rescue!</vt:lpstr>
      <vt:lpstr>What do I like about React?</vt:lpstr>
      <vt:lpstr>What do burritos have to do with any of this stuff?</vt:lpstr>
      <vt:lpstr>More reactorito stuff…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2017-07-09T08:58:09Z</dcterms:created>
  <dcterms:modified xsi:type="dcterms:W3CDTF">2017-07-09T09:35:51Z</dcterms:modified>
</cp:coreProperties>
</file>