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sldIdLst>
    <p:sldId id="256" r:id="rId5"/>
    <p:sldId id="279" r:id="rId6"/>
    <p:sldId id="278" r:id="rId7"/>
    <p:sldId id="280" r:id="rId8"/>
    <p:sldId id="281" r:id="rId9"/>
    <p:sldId id="282" r:id="rId10"/>
    <p:sldId id="283" r:id="rId11"/>
    <p:sldId id="284" r:id="rId12"/>
    <p:sldId id="294" r:id="rId13"/>
    <p:sldId id="295" r:id="rId14"/>
    <p:sldId id="296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D58961-A583-4EB6-83F5-362F79EBCFEB}" v="36" dt="2020-12-08T15:01:51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" userId="16c17d41-13e9-4d43-a630-e600e77c3b63" providerId="ADAL" clId="{8DD58961-A583-4EB6-83F5-362F79EBCFEB}"/>
    <pc:docChg chg="undo custSel addSld modSld sldOrd">
      <pc:chgData name="Jeremy" userId="16c17d41-13e9-4d43-a630-e600e77c3b63" providerId="ADAL" clId="{8DD58961-A583-4EB6-83F5-362F79EBCFEB}" dt="2020-12-08T15:02:05.702" v="1012" actId="1076"/>
      <pc:docMkLst>
        <pc:docMk/>
      </pc:docMkLst>
      <pc:sldChg chg="modSp add ord">
        <pc:chgData name="Jeremy" userId="16c17d41-13e9-4d43-a630-e600e77c3b63" providerId="ADAL" clId="{8DD58961-A583-4EB6-83F5-362F79EBCFEB}" dt="2020-12-08T13:56:56.404" v="583" actId="20577"/>
        <pc:sldMkLst>
          <pc:docMk/>
          <pc:sldMk cId="1423133781" sldId="291"/>
        </pc:sldMkLst>
        <pc:spChg chg="mod">
          <ac:chgData name="Jeremy" userId="16c17d41-13e9-4d43-a630-e600e77c3b63" providerId="ADAL" clId="{8DD58961-A583-4EB6-83F5-362F79EBCFEB}" dt="2020-12-08T13:52:02.997" v="37" actId="20577"/>
          <ac:spMkLst>
            <pc:docMk/>
            <pc:sldMk cId="1423133781" sldId="291"/>
            <ac:spMk id="2" creationId="{56CC129F-2418-4155-98B8-B8F6BA50838E}"/>
          </ac:spMkLst>
        </pc:spChg>
        <pc:spChg chg="mod">
          <ac:chgData name="Jeremy" userId="16c17d41-13e9-4d43-a630-e600e77c3b63" providerId="ADAL" clId="{8DD58961-A583-4EB6-83F5-362F79EBCFEB}" dt="2020-12-08T13:56:56.404" v="583" actId="20577"/>
          <ac:spMkLst>
            <pc:docMk/>
            <pc:sldMk cId="1423133781" sldId="291"/>
            <ac:spMk id="3" creationId="{BF01B92C-255C-485F-A658-9CA727E85C0E}"/>
          </ac:spMkLst>
        </pc:spChg>
      </pc:sldChg>
      <pc:sldChg chg="modSp add">
        <pc:chgData name="Jeremy" userId="16c17d41-13e9-4d43-a630-e600e77c3b63" providerId="ADAL" clId="{8DD58961-A583-4EB6-83F5-362F79EBCFEB}" dt="2020-12-08T13:57:25.562" v="596" actId="122"/>
        <pc:sldMkLst>
          <pc:docMk/>
          <pc:sldMk cId="2301695594" sldId="292"/>
        </pc:sldMkLst>
        <pc:spChg chg="mod">
          <ac:chgData name="Jeremy" userId="16c17d41-13e9-4d43-a630-e600e77c3b63" providerId="ADAL" clId="{8DD58961-A583-4EB6-83F5-362F79EBCFEB}" dt="2020-12-08T13:57:25.562" v="596" actId="122"/>
          <ac:spMkLst>
            <pc:docMk/>
            <pc:sldMk cId="2301695594" sldId="292"/>
            <ac:spMk id="2" creationId="{BAE944F5-79F5-4621-85B9-092F62E9A72D}"/>
          </ac:spMkLst>
        </pc:spChg>
      </pc:sldChg>
      <pc:sldChg chg="modSp add ord">
        <pc:chgData name="Jeremy" userId="16c17d41-13e9-4d43-a630-e600e77c3b63" providerId="ADAL" clId="{8DD58961-A583-4EB6-83F5-362F79EBCFEB}" dt="2020-12-08T14:38:20.252" v="899" actId="20577"/>
        <pc:sldMkLst>
          <pc:docMk/>
          <pc:sldMk cId="1145000812" sldId="293"/>
        </pc:sldMkLst>
        <pc:spChg chg="mod">
          <ac:chgData name="Jeremy" userId="16c17d41-13e9-4d43-a630-e600e77c3b63" providerId="ADAL" clId="{8DD58961-A583-4EB6-83F5-362F79EBCFEB}" dt="2020-12-08T14:06:18.694" v="608" actId="20577"/>
          <ac:spMkLst>
            <pc:docMk/>
            <pc:sldMk cId="1145000812" sldId="293"/>
            <ac:spMk id="2" creationId="{56CC129F-2418-4155-98B8-B8F6BA50838E}"/>
          </ac:spMkLst>
        </pc:spChg>
        <pc:spChg chg="mod">
          <ac:chgData name="Jeremy" userId="16c17d41-13e9-4d43-a630-e600e77c3b63" providerId="ADAL" clId="{8DD58961-A583-4EB6-83F5-362F79EBCFEB}" dt="2020-12-08T14:38:20.252" v="899" actId="20577"/>
          <ac:spMkLst>
            <pc:docMk/>
            <pc:sldMk cId="1145000812" sldId="293"/>
            <ac:spMk id="3" creationId="{BF01B92C-255C-485F-A658-9CA727E85C0E}"/>
          </ac:spMkLst>
        </pc:spChg>
      </pc:sldChg>
      <pc:sldChg chg="addSp delSp modSp add">
        <pc:chgData name="Jeremy" userId="16c17d41-13e9-4d43-a630-e600e77c3b63" providerId="ADAL" clId="{8DD58961-A583-4EB6-83F5-362F79EBCFEB}" dt="2020-12-08T14:48:48.045" v="947" actId="14100"/>
        <pc:sldMkLst>
          <pc:docMk/>
          <pc:sldMk cId="3985653163" sldId="294"/>
        </pc:sldMkLst>
        <pc:spChg chg="mod">
          <ac:chgData name="Jeremy" userId="16c17d41-13e9-4d43-a630-e600e77c3b63" providerId="ADAL" clId="{8DD58961-A583-4EB6-83F5-362F79EBCFEB}" dt="2020-12-08T14:42:45.852" v="919" actId="20577"/>
          <ac:spMkLst>
            <pc:docMk/>
            <pc:sldMk cId="3985653163" sldId="294"/>
            <ac:spMk id="2" creationId="{56CC129F-2418-4155-98B8-B8F6BA50838E}"/>
          </ac:spMkLst>
        </pc:spChg>
        <pc:spChg chg="del">
          <ac:chgData name="Jeremy" userId="16c17d41-13e9-4d43-a630-e600e77c3b63" providerId="ADAL" clId="{8DD58961-A583-4EB6-83F5-362F79EBCFEB}" dt="2020-12-08T14:42:51.993" v="920" actId="478"/>
          <ac:spMkLst>
            <pc:docMk/>
            <pc:sldMk cId="3985653163" sldId="294"/>
            <ac:spMk id="3" creationId="{BF01B92C-255C-485F-A658-9CA727E85C0E}"/>
          </ac:spMkLst>
        </pc:spChg>
        <pc:spChg chg="del">
          <ac:chgData name="Jeremy" userId="16c17d41-13e9-4d43-a630-e600e77c3b63" providerId="ADAL" clId="{8DD58961-A583-4EB6-83F5-362F79EBCFEB}" dt="2020-12-08T14:42:56.172" v="921" actId="478"/>
          <ac:spMkLst>
            <pc:docMk/>
            <pc:sldMk cId="3985653163" sldId="294"/>
            <ac:spMk id="5" creationId="{EFDC9DAC-BAF4-41B9-9EED-CBD20AE38866}"/>
          </ac:spMkLst>
        </pc:spChg>
        <pc:spChg chg="add del mod">
          <ac:chgData name="Jeremy" userId="16c17d41-13e9-4d43-a630-e600e77c3b63" providerId="ADAL" clId="{8DD58961-A583-4EB6-83F5-362F79EBCFEB}" dt="2020-12-08T14:43:00.359" v="922" actId="478"/>
          <ac:spMkLst>
            <pc:docMk/>
            <pc:sldMk cId="3985653163" sldId="294"/>
            <ac:spMk id="6" creationId="{B66FBECB-10A0-4E3C-A730-23A9E859C98D}"/>
          </ac:spMkLst>
        </pc:spChg>
        <pc:picChg chg="add mod">
          <ac:chgData name="Jeremy" userId="16c17d41-13e9-4d43-a630-e600e77c3b63" providerId="ADAL" clId="{8DD58961-A583-4EB6-83F5-362F79EBCFEB}" dt="2020-12-08T14:44:12.090" v="930" actId="14100"/>
          <ac:picMkLst>
            <pc:docMk/>
            <pc:sldMk cId="3985653163" sldId="294"/>
            <ac:picMk id="7" creationId="{6D8F3841-107F-4AE4-87D9-B6BDCE767FE7}"/>
          </ac:picMkLst>
        </pc:picChg>
        <pc:picChg chg="add mod">
          <ac:chgData name="Jeremy" userId="16c17d41-13e9-4d43-a630-e600e77c3b63" providerId="ADAL" clId="{8DD58961-A583-4EB6-83F5-362F79EBCFEB}" dt="2020-12-08T14:44:25.328" v="932" actId="14100"/>
          <ac:picMkLst>
            <pc:docMk/>
            <pc:sldMk cId="3985653163" sldId="294"/>
            <ac:picMk id="8" creationId="{1609A429-70B0-44B6-8075-55C691D177A6}"/>
          </ac:picMkLst>
        </pc:picChg>
        <pc:picChg chg="add mod">
          <ac:chgData name="Jeremy" userId="16c17d41-13e9-4d43-a630-e600e77c3b63" providerId="ADAL" clId="{8DD58961-A583-4EB6-83F5-362F79EBCFEB}" dt="2020-12-08T14:44:57.554" v="935" actId="14100"/>
          <ac:picMkLst>
            <pc:docMk/>
            <pc:sldMk cId="3985653163" sldId="294"/>
            <ac:picMk id="9" creationId="{C9F6A441-1FBA-41FC-A0DE-FCDB82489C19}"/>
          </ac:picMkLst>
        </pc:picChg>
        <pc:picChg chg="add mod">
          <ac:chgData name="Jeremy" userId="16c17d41-13e9-4d43-a630-e600e77c3b63" providerId="ADAL" clId="{8DD58961-A583-4EB6-83F5-362F79EBCFEB}" dt="2020-12-08T14:46:06.581" v="939" actId="14100"/>
          <ac:picMkLst>
            <pc:docMk/>
            <pc:sldMk cId="3985653163" sldId="294"/>
            <ac:picMk id="10" creationId="{539FEBF0-203A-4FB2-AB96-FA854D4D4E6A}"/>
          </ac:picMkLst>
        </pc:picChg>
        <pc:picChg chg="add mod">
          <ac:chgData name="Jeremy" userId="16c17d41-13e9-4d43-a630-e600e77c3b63" providerId="ADAL" clId="{8DD58961-A583-4EB6-83F5-362F79EBCFEB}" dt="2020-12-08T14:47:56.039" v="942" actId="14100"/>
          <ac:picMkLst>
            <pc:docMk/>
            <pc:sldMk cId="3985653163" sldId="294"/>
            <ac:picMk id="11" creationId="{D2FFA1D6-1E25-46F0-AD8D-D02AB73D739C}"/>
          </ac:picMkLst>
        </pc:picChg>
        <pc:picChg chg="add mod">
          <ac:chgData name="Jeremy" userId="16c17d41-13e9-4d43-a630-e600e77c3b63" providerId="ADAL" clId="{8DD58961-A583-4EB6-83F5-362F79EBCFEB}" dt="2020-12-08T14:48:48.045" v="947" actId="14100"/>
          <ac:picMkLst>
            <pc:docMk/>
            <pc:sldMk cId="3985653163" sldId="294"/>
            <ac:picMk id="12" creationId="{038D5AB3-097B-4703-BE07-B2E9D421BAAD}"/>
          </ac:picMkLst>
        </pc:picChg>
      </pc:sldChg>
      <pc:sldChg chg="addSp delSp modSp add">
        <pc:chgData name="Jeremy" userId="16c17d41-13e9-4d43-a630-e600e77c3b63" providerId="ADAL" clId="{8DD58961-A583-4EB6-83F5-362F79EBCFEB}" dt="2020-12-08T14:59:21.941" v="988" actId="14100"/>
        <pc:sldMkLst>
          <pc:docMk/>
          <pc:sldMk cId="827624839" sldId="295"/>
        </pc:sldMkLst>
        <pc:picChg chg="add mod">
          <ac:chgData name="Jeremy" userId="16c17d41-13e9-4d43-a630-e600e77c3b63" providerId="ADAL" clId="{8DD58961-A583-4EB6-83F5-362F79EBCFEB}" dt="2020-12-08T14:54:01.011" v="963" actId="1076"/>
          <ac:picMkLst>
            <pc:docMk/>
            <pc:sldMk cId="827624839" sldId="295"/>
            <ac:picMk id="3" creationId="{A58D0901-E25F-458F-9FBF-10D70BE1804B}"/>
          </ac:picMkLst>
        </pc:picChg>
        <pc:picChg chg="add mod">
          <ac:chgData name="Jeremy" userId="16c17d41-13e9-4d43-a630-e600e77c3b63" providerId="ADAL" clId="{8DD58961-A583-4EB6-83F5-362F79EBCFEB}" dt="2020-12-08T14:55:25.592" v="969" actId="1076"/>
          <ac:picMkLst>
            <pc:docMk/>
            <pc:sldMk cId="827624839" sldId="295"/>
            <ac:picMk id="4" creationId="{08AFD78B-E88D-445D-AE68-B40CAC2C3416}"/>
          </ac:picMkLst>
        </pc:picChg>
        <pc:picChg chg="add mod">
          <ac:chgData name="Jeremy" userId="16c17d41-13e9-4d43-a630-e600e77c3b63" providerId="ADAL" clId="{8DD58961-A583-4EB6-83F5-362F79EBCFEB}" dt="2020-12-08T14:55:59.049" v="973" actId="14100"/>
          <ac:picMkLst>
            <pc:docMk/>
            <pc:sldMk cId="827624839" sldId="295"/>
            <ac:picMk id="5" creationId="{F1667F83-DC4D-4F63-A9C9-7963E7AAD0C1}"/>
          </ac:picMkLst>
        </pc:picChg>
        <pc:picChg chg="add mod">
          <ac:chgData name="Jeremy" userId="16c17d41-13e9-4d43-a630-e600e77c3b63" providerId="ADAL" clId="{8DD58961-A583-4EB6-83F5-362F79EBCFEB}" dt="2020-12-08T14:58:01.948" v="979" actId="1076"/>
          <ac:picMkLst>
            <pc:docMk/>
            <pc:sldMk cId="827624839" sldId="295"/>
            <ac:picMk id="6" creationId="{79B9DD53-008D-4C94-9FDA-9DDD8E71E4D2}"/>
          </ac:picMkLst>
        </pc:picChg>
        <pc:picChg chg="del">
          <ac:chgData name="Jeremy" userId="16c17d41-13e9-4d43-a630-e600e77c3b63" providerId="ADAL" clId="{8DD58961-A583-4EB6-83F5-362F79EBCFEB}" dt="2020-12-08T14:49:20.308" v="949" actId="478"/>
          <ac:picMkLst>
            <pc:docMk/>
            <pc:sldMk cId="827624839" sldId="295"/>
            <ac:picMk id="7" creationId="{6D8F3841-107F-4AE4-87D9-B6BDCE767FE7}"/>
          </ac:picMkLst>
        </pc:picChg>
        <pc:picChg chg="del">
          <ac:chgData name="Jeremy" userId="16c17d41-13e9-4d43-a630-e600e77c3b63" providerId="ADAL" clId="{8DD58961-A583-4EB6-83F5-362F79EBCFEB}" dt="2020-12-08T14:49:21.378" v="950" actId="478"/>
          <ac:picMkLst>
            <pc:docMk/>
            <pc:sldMk cId="827624839" sldId="295"/>
            <ac:picMk id="8" creationId="{1609A429-70B0-44B6-8075-55C691D177A6}"/>
          </ac:picMkLst>
        </pc:picChg>
        <pc:picChg chg="del">
          <ac:chgData name="Jeremy" userId="16c17d41-13e9-4d43-a630-e600e77c3b63" providerId="ADAL" clId="{8DD58961-A583-4EB6-83F5-362F79EBCFEB}" dt="2020-12-08T14:49:22.329" v="951" actId="478"/>
          <ac:picMkLst>
            <pc:docMk/>
            <pc:sldMk cId="827624839" sldId="295"/>
            <ac:picMk id="9" creationId="{C9F6A441-1FBA-41FC-A0DE-FCDB82489C19}"/>
          </ac:picMkLst>
        </pc:picChg>
        <pc:picChg chg="del">
          <ac:chgData name="Jeremy" userId="16c17d41-13e9-4d43-a630-e600e77c3b63" providerId="ADAL" clId="{8DD58961-A583-4EB6-83F5-362F79EBCFEB}" dt="2020-12-08T14:49:23.286" v="952" actId="478"/>
          <ac:picMkLst>
            <pc:docMk/>
            <pc:sldMk cId="827624839" sldId="295"/>
            <ac:picMk id="10" creationId="{539FEBF0-203A-4FB2-AB96-FA854D4D4E6A}"/>
          </ac:picMkLst>
        </pc:picChg>
        <pc:picChg chg="del">
          <ac:chgData name="Jeremy" userId="16c17d41-13e9-4d43-a630-e600e77c3b63" providerId="ADAL" clId="{8DD58961-A583-4EB6-83F5-362F79EBCFEB}" dt="2020-12-08T14:49:23.920" v="953" actId="478"/>
          <ac:picMkLst>
            <pc:docMk/>
            <pc:sldMk cId="827624839" sldId="295"/>
            <ac:picMk id="11" creationId="{D2FFA1D6-1E25-46F0-AD8D-D02AB73D739C}"/>
          </ac:picMkLst>
        </pc:picChg>
        <pc:picChg chg="del">
          <ac:chgData name="Jeremy" userId="16c17d41-13e9-4d43-a630-e600e77c3b63" providerId="ADAL" clId="{8DD58961-A583-4EB6-83F5-362F79EBCFEB}" dt="2020-12-08T14:49:24.620" v="954" actId="478"/>
          <ac:picMkLst>
            <pc:docMk/>
            <pc:sldMk cId="827624839" sldId="295"/>
            <ac:picMk id="12" creationId="{038D5AB3-097B-4703-BE07-B2E9D421BAAD}"/>
          </ac:picMkLst>
        </pc:picChg>
        <pc:picChg chg="add mod">
          <ac:chgData name="Jeremy" userId="16c17d41-13e9-4d43-a630-e600e77c3b63" providerId="ADAL" clId="{8DD58961-A583-4EB6-83F5-362F79EBCFEB}" dt="2020-12-08T14:59:21.941" v="988" actId="14100"/>
          <ac:picMkLst>
            <pc:docMk/>
            <pc:sldMk cId="827624839" sldId="295"/>
            <ac:picMk id="13" creationId="{87DD98B8-D557-4178-A4E6-5EFE72E0C111}"/>
          </ac:picMkLst>
        </pc:picChg>
        <pc:picChg chg="add mod">
          <ac:chgData name="Jeremy" userId="16c17d41-13e9-4d43-a630-e600e77c3b63" providerId="ADAL" clId="{8DD58961-A583-4EB6-83F5-362F79EBCFEB}" dt="2020-12-08T14:59:15.206" v="987" actId="14100"/>
          <ac:picMkLst>
            <pc:docMk/>
            <pc:sldMk cId="827624839" sldId="295"/>
            <ac:picMk id="14" creationId="{6EF6BF57-9286-4E4A-B74E-30463A47C261}"/>
          </ac:picMkLst>
        </pc:picChg>
      </pc:sldChg>
      <pc:sldChg chg="addSp delSp modSp add">
        <pc:chgData name="Jeremy" userId="16c17d41-13e9-4d43-a630-e600e77c3b63" providerId="ADAL" clId="{8DD58961-A583-4EB6-83F5-362F79EBCFEB}" dt="2020-12-08T15:02:05.702" v="1012" actId="1076"/>
        <pc:sldMkLst>
          <pc:docMk/>
          <pc:sldMk cId="1601613097" sldId="296"/>
        </pc:sldMkLst>
        <pc:picChg chg="del">
          <ac:chgData name="Jeremy" userId="16c17d41-13e9-4d43-a630-e600e77c3b63" providerId="ADAL" clId="{8DD58961-A583-4EB6-83F5-362F79EBCFEB}" dt="2020-12-08T14:59:40.662" v="990" actId="478"/>
          <ac:picMkLst>
            <pc:docMk/>
            <pc:sldMk cId="1601613097" sldId="296"/>
            <ac:picMk id="3" creationId="{A58D0901-E25F-458F-9FBF-10D70BE1804B}"/>
          </ac:picMkLst>
        </pc:picChg>
        <pc:picChg chg="del">
          <ac:chgData name="Jeremy" userId="16c17d41-13e9-4d43-a630-e600e77c3b63" providerId="ADAL" clId="{8DD58961-A583-4EB6-83F5-362F79EBCFEB}" dt="2020-12-08T14:59:40.662" v="990" actId="478"/>
          <ac:picMkLst>
            <pc:docMk/>
            <pc:sldMk cId="1601613097" sldId="296"/>
            <ac:picMk id="4" creationId="{08AFD78B-E88D-445D-AE68-B40CAC2C3416}"/>
          </ac:picMkLst>
        </pc:picChg>
        <pc:picChg chg="del">
          <ac:chgData name="Jeremy" userId="16c17d41-13e9-4d43-a630-e600e77c3b63" providerId="ADAL" clId="{8DD58961-A583-4EB6-83F5-362F79EBCFEB}" dt="2020-12-08T14:59:40.662" v="990" actId="478"/>
          <ac:picMkLst>
            <pc:docMk/>
            <pc:sldMk cId="1601613097" sldId="296"/>
            <ac:picMk id="5" creationId="{F1667F83-DC4D-4F63-A9C9-7963E7AAD0C1}"/>
          </ac:picMkLst>
        </pc:picChg>
        <pc:picChg chg="del">
          <ac:chgData name="Jeremy" userId="16c17d41-13e9-4d43-a630-e600e77c3b63" providerId="ADAL" clId="{8DD58961-A583-4EB6-83F5-362F79EBCFEB}" dt="2020-12-08T14:59:40.662" v="990" actId="478"/>
          <ac:picMkLst>
            <pc:docMk/>
            <pc:sldMk cId="1601613097" sldId="296"/>
            <ac:picMk id="6" creationId="{79B9DD53-008D-4C94-9FDA-9DDD8E71E4D2}"/>
          </ac:picMkLst>
        </pc:picChg>
        <pc:picChg chg="add mod">
          <ac:chgData name="Jeremy" userId="16c17d41-13e9-4d43-a630-e600e77c3b63" providerId="ADAL" clId="{8DD58961-A583-4EB6-83F5-362F79EBCFEB}" dt="2020-12-08T15:00:30.746" v="999" actId="1076"/>
          <ac:picMkLst>
            <pc:docMk/>
            <pc:sldMk cId="1601613097" sldId="296"/>
            <ac:picMk id="7" creationId="{D0A4D0C8-B928-40BA-AC90-08E599656081}"/>
          </ac:picMkLst>
        </pc:picChg>
        <pc:picChg chg="add mod">
          <ac:chgData name="Jeremy" userId="16c17d41-13e9-4d43-a630-e600e77c3b63" providerId="ADAL" clId="{8DD58961-A583-4EB6-83F5-362F79EBCFEB}" dt="2020-12-08T15:01:25.466" v="1007" actId="1076"/>
          <ac:picMkLst>
            <pc:docMk/>
            <pc:sldMk cId="1601613097" sldId="296"/>
            <ac:picMk id="8" creationId="{A44AA1C7-EFF6-4B6F-8600-81D6F8DBD331}"/>
          </ac:picMkLst>
        </pc:picChg>
        <pc:picChg chg="add mod">
          <ac:chgData name="Jeremy" userId="16c17d41-13e9-4d43-a630-e600e77c3b63" providerId="ADAL" clId="{8DD58961-A583-4EB6-83F5-362F79EBCFEB}" dt="2020-12-08T15:02:05.702" v="1012" actId="1076"/>
          <ac:picMkLst>
            <pc:docMk/>
            <pc:sldMk cId="1601613097" sldId="296"/>
            <ac:picMk id="9" creationId="{6FB7B0D9-5DF7-4AFE-9D27-0EEE0B83B682}"/>
          </ac:picMkLst>
        </pc:picChg>
        <pc:picChg chg="del">
          <ac:chgData name="Jeremy" userId="16c17d41-13e9-4d43-a630-e600e77c3b63" providerId="ADAL" clId="{8DD58961-A583-4EB6-83F5-362F79EBCFEB}" dt="2020-12-08T14:59:40.662" v="990" actId="478"/>
          <ac:picMkLst>
            <pc:docMk/>
            <pc:sldMk cId="1601613097" sldId="296"/>
            <ac:picMk id="13" creationId="{87DD98B8-D557-4178-A4E6-5EFE72E0C111}"/>
          </ac:picMkLst>
        </pc:picChg>
        <pc:picChg chg="del">
          <ac:chgData name="Jeremy" userId="16c17d41-13e9-4d43-a630-e600e77c3b63" providerId="ADAL" clId="{8DD58961-A583-4EB6-83F5-362F79EBCFEB}" dt="2020-12-08T14:59:40.662" v="990" actId="478"/>
          <ac:picMkLst>
            <pc:docMk/>
            <pc:sldMk cId="1601613097" sldId="296"/>
            <ac:picMk id="14" creationId="{6EF6BF57-9286-4E4A-B74E-30463A47C26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12/8/2020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 algn="ctr">
              <a:buNone/>
              <a:defRPr sz="18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800"/>
            </a:lvl4pPr>
            <a:lvl5pPr marL="1828754" indent="0" algn="ctr">
              <a:buNone/>
              <a:defRPr sz="1800"/>
            </a:lvl5pPr>
            <a:lvl6pPr marL="2285943" indent="0" algn="ctr">
              <a:buNone/>
              <a:defRPr sz="1800"/>
            </a:lvl6pPr>
            <a:lvl7pPr marL="2743131" indent="0" algn="ctr">
              <a:buNone/>
              <a:defRPr sz="1800"/>
            </a:lvl7pPr>
            <a:lvl8pPr marL="3200320" indent="0" algn="ctr">
              <a:buNone/>
              <a:defRPr sz="1800"/>
            </a:lvl8pPr>
            <a:lvl9pPr marL="3657509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2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2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12/8/2020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69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45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45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21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3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677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2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rackman.zendesk.com/hc/en-us/articles/115002776647-Radar-Measurement-Glossary-of-Terms" TargetMode="External"/><Relationship Id="rId2" Type="http://schemas.openxmlformats.org/officeDocument/2006/relationships/hyperlink" Target="https://fastballs.wordpress.com/2007/08/02/glossary-of-the-gameday-pitch-fiel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2"/>
            <a:ext cx="12188727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1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7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51" y="3616185"/>
            <a:ext cx="6158124" cy="1090939"/>
          </a:xfrm>
        </p:spPr>
        <p:txBody>
          <a:bodyPr anchor="b">
            <a:no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</a:rPr>
              <a:t>Classifying Baseball Pitches with k-Nearest Neighbor and Artificial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1" cy="51481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Jeremy Reinert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29F-2418-4155-98B8-B8F6BA50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8D0901-E25F-458F-9FBF-10D70BE1804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" y="2084832"/>
            <a:ext cx="3127248" cy="1801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AFD78B-E88D-445D-AE68-B40CAC2C341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51376" y="2084832"/>
            <a:ext cx="3127248" cy="18013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667F83-DC4D-4F63-A9C9-7963E7AAD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240" y="2056983"/>
            <a:ext cx="3124913" cy="1829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B9DD53-008D-4C94-9FDA-9DDD8E71E4D2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67512" y="3986784"/>
            <a:ext cx="3127248" cy="18013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DD98B8-D557-4178-A4E6-5EFE72E0C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1376" y="3986783"/>
            <a:ext cx="3146140" cy="18013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F6BF57-9286-4E4A-B74E-30463A47C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5240" y="3986784"/>
            <a:ext cx="3087172" cy="18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29F-2418-4155-98B8-B8F6BA50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A4D0C8-B928-40BA-AC90-08E59965608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" y="2084832"/>
            <a:ext cx="3127248" cy="18013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4AA1C7-EFF6-4B6F-8600-81D6F8DBD33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151376" y="2084833"/>
            <a:ext cx="3127248" cy="1801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B7B0D9-5DF7-4AFE-9D27-0EEE0B83B68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635240" y="2084832"/>
            <a:ext cx="3127248" cy="180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1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29F-2418-4155-98B8-B8F6BA50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A25742-A32C-487A-97DC-96782B37B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30" y="1609471"/>
            <a:ext cx="6243447" cy="48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4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29F-2418-4155-98B8-B8F6BA50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K-NN: 3 Nearest Neighbors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241F4F-A012-446D-834D-E6BAA111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09344"/>
            <a:ext cx="5755810" cy="48846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119464-2B79-4E02-A5CA-A36AFDB06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4261" y="5328043"/>
            <a:ext cx="3787468" cy="11659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91C8F1-AD32-4AE5-B5E5-92A720053BDF}"/>
              </a:ext>
            </a:extLst>
          </p:cNvPr>
          <p:cNvSpPr txBox="1"/>
          <p:nvPr/>
        </p:nvSpPr>
        <p:spPr>
          <a:xfrm>
            <a:off x="7792851" y="3867008"/>
            <a:ext cx="314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80.16% accurate 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58232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29F-2418-4155-98B8-B8F6BA50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K-NN: 9 Nearest Neighbors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1C8F1-AD32-4AE5-B5E5-92A720053BDF}"/>
              </a:ext>
            </a:extLst>
          </p:cNvPr>
          <p:cNvSpPr txBox="1"/>
          <p:nvPr/>
        </p:nvSpPr>
        <p:spPr>
          <a:xfrm>
            <a:off x="7792851" y="3867008"/>
            <a:ext cx="314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82.03% accurate classifications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323A1-EBD2-47E8-94AE-B9C663B3A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09344"/>
            <a:ext cx="5645096" cy="4712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53ADEA-8577-4BD1-A324-88C48D645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0" y="5330952"/>
            <a:ext cx="3680779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5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29F-2418-4155-98B8-B8F6BA50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K-NN: 99 Nearest Neighbors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1C8F1-AD32-4AE5-B5E5-92A720053BDF}"/>
              </a:ext>
            </a:extLst>
          </p:cNvPr>
          <p:cNvSpPr txBox="1"/>
          <p:nvPr/>
        </p:nvSpPr>
        <p:spPr>
          <a:xfrm>
            <a:off x="7792851" y="3867008"/>
            <a:ext cx="314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82.52% accurate classifications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F8E7F-A0FA-4835-8F62-E584CC9A1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09344"/>
            <a:ext cx="5779180" cy="4858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5596D6-9694-4693-BF8D-F1FEF0B99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0" y="5330952"/>
            <a:ext cx="3787468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45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29F-2418-4155-98B8-B8F6BA50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EFDAD-A4A4-4C05-8F90-B05AF22D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609344"/>
            <a:ext cx="5073469" cy="46331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58667-3A2E-4EBA-BA2C-CEE8CCF52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374" y="1609344"/>
            <a:ext cx="4536498" cy="463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7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29F-2418-4155-98B8-B8F6BA50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B92C-255C-485F-A658-9CA727E85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1"/>
            <a:ext cx="9720073" cy="333675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25 Neurons per Hidden Layer and 5 Hidden Layers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30 Epochs and Batch size of 25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Softplus</a:t>
            </a:r>
            <a:r>
              <a:rPr lang="en-US" dirty="0"/>
              <a:t> activation function on hidden layers and </a:t>
            </a:r>
            <a:r>
              <a:rPr lang="en-US" dirty="0" err="1"/>
              <a:t>Softmax</a:t>
            </a:r>
            <a:r>
              <a:rPr lang="en-US" dirty="0"/>
              <a:t> activation function on output layer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Train accuracy = 86.21%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Test accuracy = 86.23%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Test r</a:t>
            </a:r>
            <a:r>
              <a:rPr lang="en-US" baseline="30000" dirty="0"/>
              <a:t>2 </a:t>
            </a:r>
            <a:r>
              <a:rPr lang="en-US" dirty="0"/>
              <a:t>= .67</a:t>
            </a:r>
            <a:endParaRPr lang="en-US" baseline="30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AAA90B-F744-4956-9BE5-1D2782A01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45" y="4624453"/>
            <a:ext cx="6180356" cy="1996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6BC78F-0F4F-42F7-B857-D54850F92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336" y="441013"/>
            <a:ext cx="4093245" cy="27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01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29F-2418-4155-98B8-B8F6BA50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and Future Attempts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B92C-255C-485F-A658-9CA727E85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1"/>
            <a:ext cx="9720073" cy="333675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Neural Network (86% accuracy) performed better than k-NN (82% accuracy) model.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Both performed better than prior research on 3 pitch classifications versus two pitch classifications (fastball and non-fastball).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Future Attempts: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Test SVM as a model – did not use here because of the size of my dataset and number of features.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Use a Recurrent Neural Network model to predict the next baseball pitch in a sequence.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3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44F5-79F5-4621-85B9-092F62E9A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679192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0169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6AA9F-422A-4F81-8448-D8A1314A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431D8-F123-4A30-B1C2-053E3F231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Classify Major League Baseball (MLB) pitches thrown into three classifications: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Fastballs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Changeups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Breakingballs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14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29F-2418-4155-98B8-B8F6BA50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B92C-255C-485F-A658-9CA727E85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82320"/>
            <a:ext cx="9720073" cy="3336759"/>
          </a:xfrm>
        </p:spPr>
        <p:txBody>
          <a:bodyPr>
            <a:normAutofit/>
          </a:bodyPr>
          <a:lstStyle/>
          <a:p>
            <a:pPr marL="128012" lvl="1" indent="0">
              <a:buNone/>
            </a:pPr>
            <a:r>
              <a:rPr lang="en-US" dirty="0"/>
              <a:t>[1] M. Hamilton, P. Hoang, L. Layne, J. Murray, D. </a:t>
            </a:r>
            <a:r>
              <a:rPr lang="en-US" dirty="0" err="1"/>
              <a:t>Pudgett</a:t>
            </a:r>
            <a:r>
              <a:rPr lang="en-US" dirty="0"/>
              <a:t>, C. Stafford, and H. Tran, “Applying machine learning techniques to baseball pitch prediction,” Proceedings of the 3rd International Conference on Pattern Recognition Applications and Methods (ICPRAM-2014), 2014. [Online]. Available: https://pdfs.semanticscholar.org/c56a/36aebb401fe41b34991c8a0933c0ba142caf.pdf?_ga=2.103364352.1273403232.1588030042-1727179774.1587577252.</a:t>
            </a:r>
          </a:p>
          <a:p>
            <a:pPr marL="128012" lvl="1" indent="0">
              <a:buNone/>
            </a:pPr>
            <a:r>
              <a:rPr lang="en-US" dirty="0"/>
              <a:t>[2] G. </a:t>
            </a:r>
            <a:r>
              <a:rPr lang="en-US" dirty="0" err="1"/>
              <a:t>Ganeshapillai</a:t>
            </a:r>
            <a:r>
              <a:rPr lang="en-US" dirty="0"/>
              <a:t> and J. </a:t>
            </a:r>
            <a:r>
              <a:rPr lang="en-US" dirty="0" err="1"/>
              <a:t>Guttag</a:t>
            </a:r>
            <a:r>
              <a:rPr lang="en-US" dirty="0"/>
              <a:t>, “Predicting the next pitch,” </a:t>
            </a:r>
            <a:r>
              <a:rPr lang="en-US" i="1" dirty="0"/>
              <a:t>MIT Sports Analytic Conference 2012</a:t>
            </a:r>
            <a:r>
              <a:rPr lang="en-US" dirty="0"/>
              <a:t>, 2012, [Online]. Available: https://pdfs.semanticscholar.org/e455/030bd945ceffcbf2fc99bb12271ee9c013ff.pdf?_ga=2.253095497.1164534633.1607314876-395474371.1607314876.</a:t>
            </a:r>
          </a:p>
          <a:p>
            <a:pPr marL="128012" lvl="1" indent="0">
              <a:buNone/>
            </a:pPr>
            <a:r>
              <a:rPr lang="en-US" dirty="0"/>
              <a:t>[3] P. </a:t>
            </a:r>
            <a:r>
              <a:rPr lang="en-US" dirty="0" err="1"/>
              <a:t>Schale</a:t>
            </a:r>
            <a:r>
              <a:rPr lang="en-US" dirty="0"/>
              <a:t>, “MLB pitch data 2015-2018,” </a:t>
            </a:r>
            <a:r>
              <a:rPr lang="en-US" i="1" dirty="0"/>
              <a:t>Kaggle.com</a:t>
            </a:r>
            <a:r>
              <a:rPr lang="en-US" dirty="0"/>
              <a:t>, [Online]. Available: https://www.kaggle.com/pschale/mlb-pitch-data-20152018.</a:t>
            </a:r>
          </a:p>
        </p:txBody>
      </p:sp>
    </p:spTree>
    <p:extLst>
      <p:ext uri="{BB962C8B-B14F-4D97-AF65-F5344CB8AC3E}">
        <p14:creationId xmlns:p14="http://schemas.microsoft.com/office/powerpoint/2010/main" val="114500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92D8-1E69-444A-A2AA-65E018CB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FA12-562F-4D5E-B613-21419CB73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Hamilton </a:t>
            </a:r>
            <a:r>
              <a:rPr lang="en-US" i="1" dirty="0"/>
              <a:t>et al</a:t>
            </a:r>
            <a:r>
              <a:rPr lang="en-US" dirty="0"/>
              <a:t>. [1] used SVM-L (average 79.76% accuracy) and </a:t>
            </a:r>
            <a:r>
              <a:rPr lang="en-US" dirty="0" err="1"/>
              <a:t>kNN</a:t>
            </a:r>
            <a:r>
              <a:rPr lang="en-US" dirty="0"/>
              <a:t> (average 80.88% accuracy) to classify fastball and non-fastball pitches thrown by 236 pitchers during the 2008 and 2009 MLB seasons using data collected by the PITCH f/x system.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Ganeshapillai</a:t>
            </a:r>
            <a:r>
              <a:rPr lang="en-US" dirty="0"/>
              <a:t> and </a:t>
            </a:r>
            <a:r>
              <a:rPr lang="en-US" dirty="0" err="1"/>
              <a:t>Guttag</a:t>
            </a:r>
            <a:r>
              <a:rPr lang="en-US" dirty="0"/>
              <a:t> [2] used SVM-L (average 70% accuracy) to classify fastball and non-fastball pitches thrown by 359 pitchers during the 2008 and 2009 MLB seasons using data collected by STATS Inc.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Both sought to classify/predict the next pitch thrown.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“…</a:t>
            </a:r>
            <a:r>
              <a:rPr lang="en-US" sz="2000" dirty="0"/>
              <a:t>it is important to clarify a subtle distinction between pitch classification and pitch prediction. The distinction is simply that classification uses post pitch information about a pitch to determine which type it is, where as prediction uses pre-pitch information to classify its type.” – Hamilton </a:t>
            </a:r>
            <a:r>
              <a:rPr lang="en-US" sz="2000" i="1" dirty="0"/>
              <a:t>et al.</a:t>
            </a:r>
            <a:r>
              <a:rPr lang="en-US" sz="2000" dirty="0"/>
              <a:t> [1]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6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29F-2418-4155-98B8-B8F6BA50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B92C-255C-485F-A658-9CA727E85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Initial: 2,867,154 pitches thrown during the 2015-2018 MLB seasons and 40 features collected by the PITCH f/x system.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Retrieved from Kaggle.com [3].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File Size: 794 MB.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Final: 2,839,570 pitches thrown during the 2015-2018 MLB seasons and 15 features collected by the PITCH f/x system.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Null values removed.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Intentional balls, pitchout, and unknown pitches removed.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Remaining pitch types rewritten to three classifications: Fastball, Changeup, </a:t>
            </a:r>
            <a:r>
              <a:rPr lang="en-US" dirty="0" err="1"/>
              <a:t>Breakingball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 Fastballs: Cutter, Four-seam Fastball, Splitter, Two-seam Fastball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 Changeup: Changeup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 </a:t>
            </a:r>
            <a:r>
              <a:rPr lang="en-US" sz="1800" dirty="0" err="1"/>
              <a:t>Breakingballs</a:t>
            </a:r>
            <a:r>
              <a:rPr lang="en-US" sz="1800" dirty="0"/>
              <a:t>: Curveball, </a:t>
            </a:r>
            <a:r>
              <a:rPr lang="en-US" sz="1800" dirty="0" err="1"/>
              <a:t>Eephus</a:t>
            </a:r>
            <a:r>
              <a:rPr lang="en-US" sz="1800" dirty="0"/>
              <a:t>, Knuckle Curveball, Knuckleball, Screwball, </a:t>
            </a:r>
            <a:r>
              <a:rPr lang="en-US" sz="1800" dirty="0" err="1"/>
              <a:t>Slinker</a:t>
            </a:r>
            <a:r>
              <a:rPr lang="en-US" sz="1800" dirty="0"/>
              <a:t>, Slider</a:t>
            </a:r>
          </a:p>
        </p:txBody>
      </p:sp>
    </p:spTree>
    <p:extLst>
      <p:ext uri="{BB962C8B-B14F-4D97-AF65-F5344CB8AC3E}">
        <p14:creationId xmlns:p14="http://schemas.microsoft.com/office/powerpoint/2010/main" val="328018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29F-2418-4155-98B8-B8F6BA50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B92C-255C-485F-A658-9CA727E85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72" y="2205793"/>
            <a:ext cx="9720073" cy="4243135"/>
          </a:xfrm>
        </p:spPr>
        <p:txBody>
          <a:bodyPr numCol="3">
            <a:normAutofit lnSpcReduction="10000"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px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pz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start_speed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end_speed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spin_rate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spin_dir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break_angle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break_length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break_y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ax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az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sz_bot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sz_top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type_confidence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vx0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vy0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vz0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x0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y0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z0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pfx_x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pfx_z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nasty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zone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type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pitch_type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event_num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b_score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ab_id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b_count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s_count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outs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pitch_num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on_1b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on_2b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on_3b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C9DAC-BAF4-41B9-9EED-CBD20AE38866}"/>
              </a:ext>
            </a:extLst>
          </p:cNvPr>
          <p:cNvSpPr txBox="1"/>
          <p:nvPr/>
        </p:nvSpPr>
        <p:spPr>
          <a:xfrm>
            <a:off x="1024128" y="1794635"/>
            <a:ext cx="285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Initial Features</a:t>
            </a:r>
          </a:p>
        </p:txBody>
      </p:sp>
    </p:spTree>
    <p:extLst>
      <p:ext uri="{BB962C8B-B14F-4D97-AF65-F5344CB8AC3E}">
        <p14:creationId xmlns:p14="http://schemas.microsoft.com/office/powerpoint/2010/main" val="264205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29F-2418-4155-98B8-B8F6BA50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B92C-255C-485F-A658-9CA727E85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1"/>
            <a:ext cx="9720073" cy="3793959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Features related to the physics of the pitch: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Positioning: px, </a:t>
            </a:r>
            <a:r>
              <a:rPr lang="en-US" dirty="0" err="1"/>
              <a:t>pz</a:t>
            </a:r>
            <a:r>
              <a:rPr lang="en-US" dirty="0"/>
              <a:t>, x, x0, y, y0, z, </a:t>
            </a:r>
            <a:r>
              <a:rPr lang="en-US" dirty="0" err="1"/>
              <a:t>pfx_x</a:t>
            </a:r>
            <a:r>
              <a:rPr lang="en-US" dirty="0"/>
              <a:t>, </a:t>
            </a:r>
            <a:r>
              <a:rPr lang="en-US" dirty="0" err="1"/>
              <a:t>pfx_z</a:t>
            </a:r>
            <a:r>
              <a:rPr lang="en-US" dirty="0"/>
              <a:t>, zone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Movement: </a:t>
            </a:r>
            <a:r>
              <a:rPr lang="en-US" dirty="0" err="1"/>
              <a:t>break_angle</a:t>
            </a:r>
            <a:r>
              <a:rPr lang="en-US" dirty="0"/>
              <a:t>, </a:t>
            </a:r>
            <a:r>
              <a:rPr lang="en-US" dirty="0" err="1"/>
              <a:t>break_length</a:t>
            </a:r>
            <a:r>
              <a:rPr lang="en-US" dirty="0"/>
              <a:t>, </a:t>
            </a:r>
            <a:r>
              <a:rPr lang="en-US" dirty="0" err="1"/>
              <a:t>break_y</a:t>
            </a:r>
            <a:r>
              <a:rPr lang="en-US" dirty="0"/>
              <a:t>, </a:t>
            </a:r>
            <a:r>
              <a:rPr lang="en-US" dirty="0" err="1"/>
              <a:t>pfx_x</a:t>
            </a:r>
            <a:r>
              <a:rPr lang="en-US" dirty="0"/>
              <a:t>, </a:t>
            </a:r>
            <a:r>
              <a:rPr lang="en-US" dirty="0" err="1"/>
              <a:t>pfx_z</a:t>
            </a:r>
            <a:r>
              <a:rPr lang="en-US" dirty="0"/>
              <a:t>, </a:t>
            </a:r>
            <a:r>
              <a:rPr lang="en-US" dirty="0" err="1"/>
              <a:t>spin_rate</a:t>
            </a:r>
            <a:r>
              <a:rPr lang="en-US" dirty="0"/>
              <a:t>, </a:t>
            </a:r>
            <a:r>
              <a:rPr lang="en-US" dirty="0" err="1"/>
              <a:t>spin_dir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Speed, velocity, acceleration: </a:t>
            </a:r>
            <a:r>
              <a:rPr lang="en-US" dirty="0" err="1"/>
              <a:t>start_speed</a:t>
            </a:r>
            <a:r>
              <a:rPr lang="en-US" dirty="0"/>
              <a:t>, </a:t>
            </a:r>
            <a:r>
              <a:rPr lang="en-US" dirty="0" err="1"/>
              <a:t>end_speed</a:t>
            </a:r>
            <a:r>
              <a:rPr lang="en-US" dirty="0"/>
              <a:t>, ax, ay, </a:t>
            </a:r>
            <a:r>
              <a:rPr lang="en-US" dirty="0" err="1"/>
              <a:t>az</a:t>
            </a:r>
            <a:r>
              <a:rPr lang="en-US" dirty="0"/>
              <a:t>, vx0, vy0, vz0, nasty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Features related to the type of pitch: </a:t>
            </a:r>
            <a:r>
              <a:rPr lang="en-US" dirty="0" err="1"/>
              <a:t>pitch_type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Unrelated features, game situation, or other: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code, type, </a:t>
            </a:r>
            <a:r>
              <a:rPr lang="en-US" dirty="0" err="1"/>
              <a:t>sz_bot</a:t>
            </a:r>
            <a:r>
              <a:rPr lang="en-US" dirty="0"/>
              <a:t>, </a:t>
            </a:r>
            <a:r>
              <a:rPr lang="en-US" dirty="0" err="1"/>
              <a:t>sz_top</a:t>
            </a:r>
            <a:r>
              <a:rPr lang="en-US" dirty="0"/>
              <a:t>, </a:t>
            </a:r>
            <a:r>
              <a:rPr lang="en-US" dirty="0" err="1"/>
              <a:t>event_num</a:t>
            </a:r>
            <a:r>
              <a:rPr lang="en-US" dirty="0"/>
              <a:t>, </a:t>
            </a:r>
            <a:r>
              <a:rPr lang="en-US" dirty="0" err="1"/>
              <a:t>b_score</a:t>
            </a:r>
            <a:r>
              <a:rPr lang="en-US" dirty="0"/>
              <a:t>, </a:t>
            </a:r>
            <a:r>
              <a:rPr lang="en-US" dirty="0" err="1"/>
              <a:t>ab_id</a:t>
            </a:r>
            <a:r>
              <a:rPr lang="en-US" dirty="0"/>
              <a:t>, </a:t>
            </a:r>
            <a:r>
              <a:rPr lang="en-US" dirty="0" err="1"/>
              <a:t>b_count</a:t>
            </a:r>
            <a:r>
              <a:rPr lang="en-US" dirty="0"/>
              <a:t>, </a:t>
            </a:r>
            <a:r>
              <a:rPr lang="en-US" dirty="0" err="1"/>
              <a:t>s_count</a:t>
            </a:r>
            <a:r>
              <a:rPr lang="en-US" dirty="0"/>
              <a:t>, outs, </a:t>
            </a:r>
            <a:r>
              <a:rPr lang="en-US" dirty="0" err="1"/>
              <a:t>pitch_num</a:t>
            </a:r>
            <a:r>
              <a:rPr lang="en-US" dirty="0"/>
              <a:t>, on_1b, on_2b, on_3b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Feature descriptions: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https://fastballs.wordpress.com/2007/08/02/glossary-of-the-gameday-pitch-fields/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 https://trackman.zendesk.com/hc/en-us/articles/115002776647-Radar-Measurement-Glossary-of-Terms</a:t>
            </a:r>
            <a:r>
              <a:rPr lang="en-US" dirty="0"/>
              <a:t> 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31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29F-2418-4155-98B8-B8F6BA50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B92C-255C-485F-A658-9CA727E85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1"/>
            <a:ext cx="9720073" cy="3336759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Features dropped due to being unrelated: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code, type, </a:t>
            </a:r>
            <a:r>
              <a:rPr lang="en-US" dirty="0" err="1"/>
              <a:t>sz_bot</a:t>
            </a:r>
            <a:r>
              <a:rPr lang="en-US" dirty="0"/>
              <a:t>, </a:t>
            </a:r>
            <a:r>
              <a:rPr lang="en-US" dirty="0" err="1"/>
              <a:t>sz_top</a:t>
            </a:r>
            <a:r>
              <a:rPr lang="en-US" dirty="0"/>
              <a:t>, </a:t>
            </a:r>
            <a:r>
              <a:rPr lang="en-US" dirty="0" err="1"/>
              <a:t>event_num</a:t>
            </a:r>
            <a:r>
              <a:rPr lang="en-US" dirty="0"/>
              <a:t>, </a:t>
            </a:r>
            <a:r>
              <a:rPr lang="en-US" dirty="0" err="1"/>
              <a:t>b_score</a:t>
            </a:r>
            <a:r>
              <a:rPr lang="en-US" dirty="0"/>
              <a:t>, </a:t>
            </a:r>
            <a:r>
              <a:rPr lang="en-US" dirty="0" err="1"/>
              <a:t>ab_id</a:t>
            </a:r>
            <a:r>
              <a:rPr lang="en-US" dirty="0"/>
              <a:t>, </a:t>
            </a:r>
            <a:r>
              <a:rPr lang="en-US" dirty="0" err="1"/>
              <a:t>b_count</a:t>
            </a:r>
            <a:r>
              <a:rPr lang="en-US" dirty="0"/>
              <a:t>, </a:t>
            </a:r>
            <a:r>
              <a:rPr lang="en-US" dirty="0" err="1"/>
              <a:t>s_count</a:t>
            </a:r>
            <a:r>
              <a:rPr lang="en-US" dirty="0"/>
              <a:t>, outs, </a:t>
            </a:r>
            <a:r>
              <a:rPr lang="en-US" dirty="0" err="1"/>
              <a:t>pitch_num</a:t>
            </a:r>
            <a:r>
              <a:rPr lang="en-US" dirty="0"/>
              <a:t>, on_1b, on_2b, on_3b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Correlation matrix conducted – features dropped due to low correlation coefficient: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zone, nasty, z0, y0, x0, x, vx0, </a:t>
            </a:r>
            <a:r>
              <a:rPr lang="en-US" dirty="0" err="1"/>
              <a:t>type_confidence</a:t>
            </a:r>
            <a:r>
              <a:rPr lang="en-US" dirty="0"/>
              <a:t>, </a:t>
            </a:r>
            <a:r>
              <a:rPr lang="en-US" dirty="0" err="1"/>
              <a:t>break_length</a:t>
            </a:r>
            <a:r>
              <a:rPr lang="en-US" dirty="0"/>
              <a:t>, px</a:t>
            </a:r>
          </a:p>
        </p:txBody>
      </p:sp>
    </p:spTree>
    <p:extLst>
      <p:ext uri="{BB962C8B-B14F-4D97-AF65-F5344CB8AC3E}">
        <p14:creationId xmlns:p14="http://schemas.microsoft.com/office/powerpoint/2010/main" val="167246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29F-2418-4155-98B8-B8F6BA50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B92C-255C-485F-A658-9CA727E85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72" y="2205793"/>
            <a:ext cx="9720073" cy="3112167"/>
          </a:xfrm>
        </p:spPr>
        <p:txBody>
          <a:bodyPr numCol="2"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pz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start_speed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end_speed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spin_rate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spin_dir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break_angle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break_y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ax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ay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az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vy0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vz0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pfx_x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pfx_z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n-US" dirty="0" err="1"/>
              <a:t>pitch_type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Dependent Variable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C9DAC-BAF4-41B9-9EED-CBD20AE38866}"/>
              </a:ext>
            </a:extLst>
          </p:cNvPr>
          <p:cNvSpPr txBox="1"/>
          <p:nvPr/>
        </p:nvSpPr>
        <p:spPr>
          <a:xfrm>
            <a:off x="1024128" y="1794635"/>
            <a:ext cx="285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Final Features</a:t>
            </a:r>
          </a:p>
        </p:txBody>
      </p:sp>
    </p:spTree>
    <p:extLst>
      <p:ext uri="{BB962C8B-B14F-4D97-AF65-F5344CB8AC3E}">
        <p14:creationId xmlns:p14="http://schemas.microsoft.com/office/powerpoint/2010/main" val="2974016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29F-2418-4155-98B8-B8F6BA50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8F3841-107F-4AE4-87D9-B6BDCE76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90" y="2084832"/>
            <a:ext cx="3130954" cy="1803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09A429-70B0-44B6-8075-55C691D17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083" y="2084832"/>
            <a:ext cx="3130954" cy="1814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F6A441-1FBA-41FC-A0DE-FCDB82489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1476" y="2084832"/>
            <a:ext cx="3099455" cy="1814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9FEBF0-203A-4FB2-AB96-FA854D4D4E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90" y="3983803"/>
            <a:ext cx="3149739" cy="1803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FFA1D6-1E25-46F0-AD8D-D02AB73D7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5083" y="3983803"/>
            <a:ext cx="3130954" cy="1814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8D5AB3-097B-4703-BE07-B2E9D421BA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1477" y="3983803"/>
            <a:ext cx="3168752" cy="181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531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25f9a91-508b-4920-8219-3f14ba1f537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DDC778BE427140BC6AE02BCD79EBE3" ma:contentTypeVersion="13" ma:contentTypeDescription="Create a new document." ma:contentTypeScope="" ma:versionID="61346c6523f1c8747ac5904a2c81352e">
  <xsd:schema xmlns:xsd="http://www.w3.org/2001/XMLSchema" xmlns:xs="http://www.w3.org/2001/XMLSchema" xmlns:p="http://schemas.microsoft.com/office/2006/metadata/properties" xmlns:ns3="825f9a91-508b-4920-8219-3f14ba1f5371" xmlns:ns4="517adca8-0f39-4958-b308-0121d59e2695" targetNamespace="http://schemas.microsoft.com/office/2006/metadata/properties" ma:root="true" ma:fieldsID="654993e97e30744b7fbdfd1a41ef5a74" ns3:_="" ns4:_="">
    <xsd:import namespace="825f9a91-508b-4920-8219-3f14ba1f5371"/>
    <xsd:import namespace="517adca8-0f39-4958-b308-0121d59e26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5f9a91-508b-4920-8219-3f14ba1f53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7adca8-0f39-4958-b308-0121d59e2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825f9a91-508b-4920-8219-3f14ba1f5371"/>
  </ds:schemaRefs>
</ds:datastoreItem>
</file>

<file path=customXml/itemProps2.xml><?xml version="1.0" encoding="utf-8"?>
<ds:datastoreItem xmlns:ds="http://schemas.openxmlformats.org/officeDocument/2006/customXml" ds:itemID="{4A2B62C2-E2DF-4828-A440-B79DA024E9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5f9a91-508b-4920-8219-3f14ba1f5371"/>
    <ds:schemaRef ds:uri="517adca8-0f39-4958-b308-0121d59e2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630</TotalTime>
  <Words>1152</Words>
  <Application>Microsoft Office PowerPoint</Application>
  <PresentationFormat>Widescreen</PresentationFormat>
  <Paragraphs>128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Courier New</vt:lpstr>
      <vt:lpstr>Tw Cen MT</vt:lpstr>
      <vt:lpstr>Tw Cen MT Condensed</vt:lpstr>
      <vt:lpstr>Wingdings 3</vt:lpstr>
      <vt:lpstr>Integral</vt:lpstr>
      <vt:lpstr>Classifying Baseball Pitches with k-Nearest Neighbor and Artificial Neural Networks</vt:lpstr>
      <vt:lpstr>Research Focus</vt:lpstr>
      <vt:lpstr>Related Research</vt:lpstr>
      <vt:lpstr>The Dataset</vt:lpstr>
      <vt:lpstr>The Dataset</vt:lpstr>
      <vt:lpstr>The Dataset</vt:lpstr>
      <vt:lpstr>The Dataset</vt:lpstr>
      <vt:lpstr>The Dataset</vt:lpstr>
      <vt:lpstr>Plotting the data</vt:lpstr>
      <vt:lpstr>Plotting the data</vt:lpstr>
      <vt:lpstr>Plotting the data</vt:lpstr>
      <vt:lpstr>Data preprocessing code</vt:lpstr>
      <vt:lpstr>K-NN: 3 Nearest Neighbors</vt:lpstr>
      <vt:lpstr>K-NN: 9 Nearest Neighbors</vt:lpstr>
      <vt:lpstr>K-NN: 99 Nearest Neighbors</vt:lpstr>
      <vt:lpstr>Artificial Neural Network</vt:lpstr>
      <vt:lpstr>Artificial Neural Network</vt:lpstr>
      <vt:lpstr>Key Takeaways and Future Attempts</vt:lpstr>
      <vt:lpstr>Questions?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Baseball Pitches with k-Nearest Neighbor and Artificial Neural Networks</dc:title>
  <dc:creator>Jeremy Reinert</dc:creator>
  <cp:lastModifiedBy>Jeremy Reinert</cp:lastModifiedBy>
  <cp:revision>22</cp:revision>
  <dcterms:created xsi:type="dcterms:W3CDTF">2020-12-07T19:21:06Z</dcterms:created>
  <dcterms:modified xsi:type="dcterms:W3CDTF">2020-12-08T15:02:05Z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0x0101004FDDC778BE427140BC6AE02BCD79EBE3</vt:lpwstr>
  </property>
</Properties>
</file>