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67" r:id="rId5"/>
    <p:sldId id="268" r:id="rId6"/>
    <p:sldId id="269" r:id="rId7"/>
    <p:sldId id="258" r:id="rId8"/>
    <p:sldId id="260" r:id="rId9"/>
    <p:sldId id="261" r:id="rId10"/>
    <p:sldId id="262" r:id="rId11"/>
    <p:sldId id="263" r:id="rId12"/>
    <p:sldId id="26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REST </a:t>
            </a:r>
            <a:r>
              <a:rPr lang="en-US" sz="5000" dirty="0" smtClean="0"/>
              <a:t>architectural style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Pragmatic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Handpicked points we are going to cover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General Overview of REST	</a:t>
            </a:r>
            <a:endParaRPr lang="en-US" sz="2200" dirty="0" smtClean="0"/>
          </a:p>
          <a:p>
            <a:r>
              <a:rPr lang="en-US" sz="2200" dirty="0" smtClean="0"/>
              <a:t>REST constraints</a:t>
            </a:r>
            <a:endParaRPr lang="en-US" sz="2200" dirty="0" smtClean="0"/>
          </a:p>
          <a:p>
            <a:r>
              <a:rPr lang="en-US" sz="2200" dirty="0" smtClean="0"/>
              <a:t>Richardson maturity principle</a:t>
            </a:r>
          </a:p>
          <a:p>
            <a:r>
              <a:rPr lang="en-US" sz="2200" dirty="0" smtClean="0"/>
              <a:t>Designing intuitive and resource oriented URIs</a:t>
            </a:r>
          </a:p>
          <a:p>
            <a:r>
              <a:rPr lang="en-US" sz="2200" dirty="0" smtClean="0"/>
              <a:t>Leverage of HTTP status codes and verbs</a:t>
            </a:r>
            <a:endParaRPr lang="en-US" sz="2200" dirty="0" smtClean="0"/>
          </a:p>
          <a:p>
            <a:r>
              <a:rPr lang="en-US" sz="2200" dirty="0" smtClean="0"/>
              <a:t>Consumer friendly error responses</a:t>
            </a:r>
          </a:p>
          <a:p>
            <a:r>
              <a:rPr lang="en-US" sz="2200" dirty="0" smtClean="0"/>
              <a:t>API Versioning</a:t>
            </a:r>
          </a:p>
          <a:p>
            <a:r>
              <a:rPr lang="en-US" sz="2200" dirty="0" smtClean="0"/>
              <a:t>HATEOAS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constraints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server</a:t>
            </a:r>
          </a:p>
          <a:p>
            <a:r>
              <a:rPr lang="en-US" dirty="0" smtClean="0"/>
              <a:t>Stateless</a:t>
            </a:r>
            <a:endParaRPr lang="en-US" dirty="0" smtClean="0"/>
          </a:p>
          <a:p>
            <a:r>
              <a:rPr lang="en-US" dirty="0" smtClean="0"/>
              <a:t>Cache</a:t>
            </a:r>
          </a:p>
          <a:p>
            <a:r>
              <a:rPr lang="en-US" dirty="0" smtClean="0"/>
              <a:t>Uniform interface</a:t>
            </a:r>
          </a:p>
          <a:p>
            <a:r>
              <a:rPr lang="en-US" dirty="0" smtClean="0"/>
              <a:t>Layered system</a:t>
            </a:r>
          </a:p>
          <a:p>
            <a:r>
              <a:rPr lang="en-US" dirty="0" smtClean="0"/>
              <a:t>Code-On-Demand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9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86</TotalTime>
  <Words>158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Corbel</vt:lpstr>
      <vt:lpstr>Chalkboard 16x9</vt:lpstr>
      <vt:lpstr>REST architectural style</vt:lpstr>
      <vt:lpstr>Handpicked points we are going to cover</vt:lpstr>
      <vt:lpstr>Interaction constraints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Elmar Mammadov</dc:creator>
  <cp:lastModifiedBy>Elmar Mammadov</cp:lastModifiedBy>
  <cp:revision>4</cp:revision>
  <dcterms:created xsi:type="dcterms:W3CDTF">2020-09-11T22:25:47Z</dcterms:created>
  <dcterms:modified xsi:type="dcterms:W3CDTF">2020-09-11T23:52:42Z</dcterms:modified>
</cp:coreProperties>
</file>