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3" r:id="rId4"/>
    <p:sldId id="260" r:id="rId5"/>
    <p:sldId id="261" r:id="rId6"/>
    <p:sldId id="274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5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BECBD-867D-4D9B-AB54-B4D624ADA995}" v="5" dt="2023-05-16T19:53:45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nej" userId="6dfa8d2ac21ca71d" providerId="LiveId" clId="{B10BECBD-867D-4D9B-AB54-B4D624ADA995}"/>
    <pc:docChg chg="undo custSel addSld delSld modSld sldOrd">
      <pc:chgData name="Jernej" userId="6dfa8d2ac21ca71d" providerId="LiveId" clId="{B10BECBD-867D-4D9B-AB54-B4D624ADA995}" dt="2023-05-16T19:55:54.373" v="155" actId="1076"/>
      <pc:docMkLst>
        <pc:docMk/>
      </pc:docMkLst>
      <pc:sldChg chg="addSp delSp modSp mod">
        <pc:chgData name="Jernej" userId="6dfa8d2ac21ca71d" providerId="LiveId" clId="{B10BECBD-867D-4D9B-AB54-B4D624ADA995}" dt="2023-05-16T19:47:52.051" v="39" actId="166"/>
        <pc:sldMkLst>
          <pc:docMk/>
          <pc:sldMk cId="2789385642" sldId="257"/>
        </pc:sldMkLst>
        <pc:spChg chg="mod">
          <ac:chgData name="Jernej" userId="6dfa8d2ac21ca71d" providerId="LiveId" clId="{B10BECBD-867D-4D9B-AB54-B4D624ADA995}" dt="2023-05-16T19:47:48.557" v="38" actId="1076"/>
          <ac:spMkLst>
            <pc:docMk/>
            <pc:sldMk cId="2789385642" sldId="257"/>
            <ac:spMk id="10" creationId="{1338D2E1-85A9-0F03-4BEB-9F07D20DBCA9}"/>
          </ac:spMkLst>
        </pc:spChg>
        <pc:picChg chg="add del mod">
          <ac:chgData name="Jernej" userId="6dfa8d2ac21ca71d" providerId="LiveId" clId="{B10BECBD-867D-4D9B-AB54-B4D624ADA995}" dt="2023-05-16T19:47:21.992" v="33" actId="21"/>
          <ac:picMkLst>
            <pc:docMk/>
            <pc:sldMk cId="2789385642" sldId="257"/>
            <ac:picMk id="4" creationId="{C5EB70DA-5C91-CBA6-D055-72F933731AA2}"/>
          </ac:picMkLst>
        </pc:picChg>
        <pc:picChg chg="del">
          <ac:chgData name="Jernej" userId="6dfa8d2ac21ca71d" providerId="LiveId" clId="{B10BECBD-867D-4D9B-AB54-B4D624ADA995}" dt="2023-05-16T19:46:35.353" v="30" actId="21"/>
          <ac:picMkLst>
            <pc:docMk/>
            <pc:sldMk cId="2789385642" sldId="257"/>
            <ac:picMk id="5" creationId="{15A151EE-5D1C-0873-659E-C737720E4BC4}"/>
          </ac:picMkLst>
        </pc:picChg>
        <pc:picChg chg="add mod">
          <ac:chgData name="Jernej" userId="6dfa8d2ac21ca71d" providerId="LiveId" clId="{B10BECBD-867D-4D9B-AB54-B4D624ADA995}" dt="2023-05-16T19:47:26.140" v="34" actId="1076"/>
          <ac:picMkLst>
            <pc:docMk/>
            <pc:sldMk cId="2789385642" sldId="257"/>
            <ac:picMk id="7" creationId="{18F19B1C-1142-9E77-B36A-9C49B6FF47C5}"/>
          </ac:picMkLst>
        </pc:picChg>
        <pc:cxnChg chg="ord">
          <ac:chgData name="Jernej" userId="6dfa8d2ac21ca71d" providerId="LiveId" clId="{B10BECBD-867D-4D9B-AB54-B4D624ADA995}" dt="2023-05-16T19:47:52.051" v="39" actId="166"/>
          <ac:cxnSpMkLst>
            <pc:docMk/>
            <pc:sldMk cId="2789385642" sldId="257"/>
            <ac:cxnSpMk id="14" creationId="{EAD8F2AD-5A40-BB98-9CAC-BBCAA0C9514F}"/>
          </ac:cxnSpMkLst>
        </pc:cxnChg>
        <pc:cxnChg chg="mod">
          <ac:chgData name="Jernej" userId="6dfa8d2ac21ca71d" providerId="LiveId" clId="{B10BECBD-867D-4D9B-AB54-B4D624ADA995}" dt="2023-05-16T19:47:48.557" v="38" actId="1076"/>
          <ac:cxnSpMkLst>
            <pc:docMk/>
            <pc:sldMk cId="2789385642" sldId="257"/>
            <ac:cxnSpMk id="15" creationId="{10162D04-7DED-6D5B-1AE5-CB54EB09210B}"/>
          </ac:cxnSpMkLst>
        </pc:cxnChg>
        <pc:cxnChg chg="mod ord">
          <ac:chgData name="Jernej" userId="6dfa8d2ac21ca71d" providerId="LiveId" clId="{B10BECBD-867D-4D9B-AB54-B4D624ADA995}" dt="2023-05-16T19:47:33.567" v="36" actId="14100"/>
          <ac:cxnSpMkLst>
            <pc:docMk/>
            <pc:sldMk cId="2789385642" sldId="257"/>
            <ac:cxnSpMk id="18" creationId="{A0A0EBCF-A71F-64D9-301A-0D7875CB7B18}"/>
          </ac:cxnSpMkLst>
        </pc:cxnChg>
        <pc:cxnChg chg="ord">
          <ac:chgData name="Jernej" userId="6dfa8d2ac21ca71d" providerId="LiveId" clId="{B10BECBD-867D-4D9B-AB54-B4D624ADA995}" dt="2023-05-16T19:47:36.659" v="37" actId="166"/>
          <ac:cxnSpMkLst>
            <pc:docMk/>
            <pc:sldMk cId="2789385642" sldId="257"/>
            <ac:cxnSpMk id="21" creationId="{3776B965-9357-91AE-9C59-F290292E5722}"/>
          </ac:cxnSpMkLst>
        </pc:cxnChg>
      </pc:sldChg>
      <pc:sldChg chg="del">
        <pc:chgData name="Jernej" userId="6dfa8d2ac21ca71d" providerId="LiveId" clId="{B10BECBD-867D-4D9B-AB54-B4D624ADA995}" dt="2023-05-16T19:31:08.430" v="0" actId="2696"/>
        <pc:sldMkLst>
          <pc:docMk/>
          <pc:sldMk cId="126316305" sldId="259"/>
        </pc:sldMkLst>
      </pc:sldChg>
      <pc:sldChg chg="ord">
        <pc:chgData name="Jernej" userId="6dfa8d2ac21ca71d" providerId="LiveId" clId="{B10BECBD-867D-4D9B-AB54-B4D624ADA995}" dt="2023-05-16T19:50:01.597" v="89"/>
        <pc:sldMkLst>
          <pc:docMk/>
          <pc:sldMk cId="3533761767" sldId="261"/>
        </pc:sldMkLst>
      </pc:sldChg>
      <pc:sldChg chg="addSp delSp modSp mod">
        <pc:chgData name="Jernej" userId="6dfa8d2ac21ca71d" providerId="LiveId" clId="{B10BECBD-867D-4D9B-AB54-B4D624ADA995}" dt="2023-05-16T19:52:17.928" v="100" actId="1076"/>
        <pc:sldMkLst>
          <pc:docMk/>
          <pc:sldMk cId="2129348858" sldId="264"/>
        </pc:sldMkLst>
        <pc:spChg chg="mod">
          <ac:chgData name="Jernej" userId="6dfa8d2ac21ca71d" providerId="LiveId" clId="{B10BECBD-867D-4D9B-AB54-B4D624ADA995}" dt="2023-05-16T19:51:04.720" v="92" actId="20577"/>
          <ac:spMkLst>
            <pc:docMk/>
            <pc:sldMk cId="2129348858" sldId="264"/>
            <ac:spMk id="3" creationId="{09861170-1CF6-C517-911E-CFA79C798206}"/>
          </ac:spMkLst>
        </pc:spChg>
        <pc:picChg chg="add del mod">
          <ac:chgData name="Jernej" userId="6dfa8d2ac21ca71d" providerId="LiveId" clId="{B10BECBD-867D-4D9B-AB54-B4D624ADA995}" dt="2023-05-16T19:51:58.882" v="96" actId="21"/>
          <ac:picMkLst>
            <pc:docMk/>
            <pc:sldMk cId="2129348858" sldId="264"/>
            <ac:picMk id="4" creationId="{CB5B9F8F-C47D-2B25-183D-51BBE69805C7}"/>
          </ac:picMkLst>
        </pc:picChg>
        <pc:picChg chg="del">
          <ac:chgData name="Jernej" userId="6dfa8d2ac21ca71d" providerId="LiveId" clId="{B10BECBD-867D-4D9B-AB54-B4D624ADA995}" dt="2023-05-16T19:51:00.155" v="90" actId="21"/>
          <ac:picMkLst>
            <pc:docMk/>
            <pc:sldMk cId="2129348858" sldId="264"/>
            <ac:picMk id="5" creationId="{F24BF092-C87A-764A-77EE-6B7CDE96D2F0}"/>
          </ac:picMkLst>
        </pc:picChg>
        <pc:picChg chg="add mod">
          <ac:chgData name="Jernej" userId="6dfa8d2ac21ca71d" providerId="LiveId" clId="{B10BECBD-867D-4D9B-AB54-B4D624ADA995}" dt="2023-05-16T19:51:32.110" v="95" actId="1076"/>
          <ac:picMkLst>
            <pc:docMk/>
            <pc:sldMk cId="2129348858" sldId="264"/>
            <ac:picMk id="7" creationId="{622F707A-FBB8-E281-650A-3789AF89E165}"/>
          </ac:picMkLst>
        </pc:picChg>
        <pc:picChg chg="add del mod">
          <ac:chgData name="Jernej" userId="6dfa8d2ac21ca71d" providerId="LiveId" clId="{B10BECBD-867D-4D9B-AB54-B4D624ADA995}" dt="2023-05-16T19:52:01.110" v="98" actId="21"/>
          <ac:picMkLst>
            <pc:docMk/>
            <pc:sldMk cId="2129348858" sldId="264"/>
            <ac:picMk id="8" creationId="{1F973227-2C12-F0F3-4B87-9DC7A1FF7CBD}"/>
          </ac:picMkLst>
        </pc:picChg>
        <pc:picChg chg="del">
          <ac:chgData name="Jernej" userId="6dfa8d2ac21ca71d" providerId="LiveId" clId="{B10BECBD-867D-4D9B-AB54-B4D624ADA995}" dt="2023-05-16T19:51:01.177" v="91" actId="21"/>
          <ac:picMkLst>
            <pc:docMk/>
            <pc:sldMk cId="2129348858" sldId="264"/>
            <ac:picMk id="9" creationId="{79EF3A32-AF83-A501-9CB2-AA201DE1DF0E}"/>
          </ac:picMkLst>
        </pc:picChg>
        <pc:picChg chg="add mod">
          <ac:chgData name="Jernej" userId="6dfa8d2ac21ca71d" providerId="LiveId" clId="{B10BECBD-867D-4D9B-AB54-B4D624ADA995}" dt="2023-05-16T19:52:17.928" v="100" actId="1076"/>
          <ac:picMkLst>
            <pc:docMk/>
            <pc:sldMk cId="2129348858" sldId="264"/>
            <ac:picMk id="11" creationId="{3D46C4B8-178C-DDF8-3BAE-970AC7C7A80E}"/>
          </ac:picMkLst>
        </pc:picChg>
      </pc:sldChg>
      <pc:sldChg chg="addSp delSp modSp mod">
        <pc:chgData name="Jernej" userId="6dfa8d2ac21ca71d" providerId="LiveId" clId="{B10BECBD-867D-4D9B-AB54-B4D624ADA995}" dt="2023-05-16T19:54:03.171" v="124" actId="20577"/>
        <pc:sldMkLst>
          <pc:docMk/>
          <pc:sldMk cId="1840286109" sldId="269"/>
        </pc:sldMkLst>
        <pc:spChg chg="mod ord">
          <ac:chgData name="Jernej" userId="6dfa8d2ac21ca71d" providerId="LiveId" clId="{B10BECBD-867D-4D9B-AB54-B4D624ADA995}" dt="2023-05-16T19:53:26.959" v="106" actId="1076"/>
          <ac:spMkLst>
            <pc:docMk/>
            <pc:sldMk cId="1840286109" sldId="269"/>
            <ac:spMk id="6" creationId="{3675BB3C-F158-681E-EDFA-1B7E53C40DF6}"/>
          </ac:spMkLst>
        </pc:spChg>
        <pc:spChg chg="add mod">
          <ac:chgData name="Jernej" userId="6dfa8d2ac21ca71d" providerId="LiveId" clId="{B10BECBD-867D-4D9B-AB54-B4D624ADA995}" dt="2023-05-16T19:54:03.171" v="124" actId="20577"/>
          <ac:spMkLst>
            <pc:docMk/>
            <pc:sldMk cId="1840286109" sldId="269"/>
            <ac:spMk id="10" creationId="{198C78E2-6866-F6B4-CA0A-93D65F98D534}"/>
          </ac:spMkLst>
        </pc:spChg>
        <pc:picChg chg="del">
          <ac:chgData name="Jernej" userId="6dfa8d2ac21ca71d" providerId="LiveId" clId="{B10BECBD-867D-4D9B-AB54-B4D624ADA995}" dt="2023-05-16T19:53:09.437" v="103" actId="21"/>
          <ac:picMkLst>
            <pc:docMk/>
            <pc:sldMk cId="1840286109" sldId="269"/>
            <ac:picMk id="5" creationId="{2161F256-53E0-586B-15E3-018827CC334E}"/>
          </ac:picMkLst>
        </pc:picChg>
        <pc:picChg chg="add mod">
          <ac:chgData name="Jernej" userId="6dfa8d2ac21ca71d" providerId="LiveId" clId="{B10BECBD-867D-4D9B-AB54-B4D624ADA995}" dt="2023-05-16T19:53:26.959" v="106" actId="1076"/>
          <ac:picMkLst>
            <pc:docMk/>
            <pc:sldMk cId="1840286109" sldId="269"/>
            <ac:picMk id="8" creationId="{66DF523E-0768-97DB-4E12-66A7B077AA7D}"/>
          </ac:picMkLst>
        </pc:picChg>
        <pc:cxnChg chg="add mod">
          <ac:chgData name="Jernej" userId="6dfa8d2ac21ca71d" providerId="LiveId" clId="{B10BECBD-867D-4D9B-AB54-B4D624ADA995}" dt="2023-05-16T19:53:57.131" v="110" actId="14100"/>
          <ac:cxnSpMkLst>
            <pc:docMk/>
            <pc:sldMk cId="1840286109" sldId="269"/>
            <ac:cxnSpMk id="9" creationId="{FCC5B300-19F3-EACB-7B2B-ADAFBA617EF9}"/>
          </ac:cxnSpMkLst>
        </pc:cxnChg>
      </pc:sldChg>
      <pc:sldChg chg="del">
        <pc:chgData name="Jernej" userId="6dfa8d2ac21ca71d" providerId="LiveId" clId="{B10BECBD-867D-4D9B-AB54-B4D624ADA995}" dt="2023-05-16T19:54:13.786" v="125" actId="2696"/>
        <pc:sldMkLst>
          <pc:docMk/>
          <pc:sldMk cId="859722492" sldId="270"/>
        </pc:sldMkLst>
      </pc:sldChg>
      <pc:sldChg chg="del">
        <pc:chgData name="Jernej" userId="6dfa8d2ac21ca71d" providerId="LiveId" clId="{B10BECBD-867D-4D9B-AB54-B4D624ADA995}" dt="2023-05-16T19:54:18.922" v="126" actId="2696"/>
        <pc:sldMkLst>
          <pc:docMk/>
          <pc:sldMk cId="3395146567" sldId="271"/>
        </pc:sldMkLst>
      </pc:sldChg>
      <pc:sldChg chg="addSp modSp new mod">
        <pc:chgData name="Jernej" userId="6dfa8d2ac21ca71d" providerId="LiveId" clId="{B10BECBD-867D-4D9B-AB54-B4D624ADA995}" dt="2023-05-16T19:33:32.160" v="29" actId="1076"/>
        <pc:sldMkLst>
          <pc:docMk/>
          <pc:sldMk cId="1622440179" sldId="273"/>
        </pc:sldMkLst>
        <pc:spChg chg="mod">
          <ac:chgData name="Jernej" userId="6dfa8d2ac21ca71d" providerId="LiveId" clId="{B10BECBD-867D-4D9B-AB54-B4D624ADA995}" dt="2023-05-16T19:32:06.827" v="22" actId="20577"/>
          <ac:spMkLst>
            <pc:docMk/>
            <pc:sldMk cId="1622440179" sldId="273"/>
            <ac:spMk id="2" creationId="{36EF538F-03F5-17AF-4667-7A390E1542B6}"/>
          </ac:spMkLst>
        </pc:spChg>
        <pc:picChg chg="add mod">
          <ac:chgData name="Jernej" userId="6dfa8d2ac21ca71d" providerId="LiveId" clId="{B10BECBD-867D-4D9B-AB54-B4D624ADA995}" dt="2023-05-16T19:33:30.225" v="28" actId="1076"/>
          <ac:picMkLst>
            <pc:docMk/>
            <pc:sldMk cId="1622440179" sldId="273"/>
            <ac:picMk id="5" creationId="{75F0F0EA-ACC7-2AA9-5557-ABAE1B64B11D}"/>
          </ac:picMkLst>
        </pc:picChg>
        <pc:picChg chg="add mod">
          <ac:chgData name="Jernej" userId="6dfa8d2ac21ca71d" providerId="LiveId" clId="{B10BECBD-867D-4D9B-AB54-B4D624ADA995}" dt="2023-05-16T19:33:32.160" v="29" actId="1076"/>
          <ac:picMkLst>
            <pc:docMk/>
            <pc:sldMk cId="1622440179" sldId="273"/>
            <ac:picMk id="7" creationId="{BD466DE2-96CA-EDFC-69F5-849D2F418ED8}"/>
          </ac:picMkLst>
        </pc:picChg>
      </pc:sldChg>
      <pc:sldChg chg="addSp delSp modSp new mod">
        <pc:chgData name="Jernej" userId="6dfa8d2ac21ca71d" providerId="LiveId" clId="{B10BECBD-867D-4D9B-AB54-B4D624ADA995}" dt="2023-05-16T19:49:56.686" v="87" actId="21"/>
        <pc:sldMkLst>
          <pc:docMk/>
          <pc:sldMk cId="4244225894" sldId="274"/>
        </pc:sldMkLst>
        <pc:spChg chg="mod">
          <ac:chgData name="Jernej" userId="6dfa8d2ac21ca71d" providerId="LiveId" clId="{B10BECBD-867D-4D9B-AB54-B4D624ADA995}" dt="2023-05-16T19:49:03.137" v="85" actId="20577"/>
          <ac:spMkLst>
            <pc:docMk/>
            <pc:sldMk cId="4244225894" sldId="274"/>
            <ac:spMk id="2" creationId="{C8FC4327-778B-DE15-1692-BFC08EF6B7D2}"/>
          </ac:spMkLst>
        </pc:spChg>
        <pc:spChg chg="add del mod">
          <ac:chgData name="Jernej" userId="6dfa8d2ac21ca71d" providerId="LiveId" clId="{B10BECBD-867D-4D9B-AB54-B4D624ADA995}" dt="2023-05-16T19:49:56.686" v="87" actId="21"/>
          <ac:spMkLst>
            <pc:docMk/>
            <pc:sldMk cId="4244225894" sldId="274"/>
            <ac:spMk id="6" creationId="{4E4BA53E-1C78-7B52-0D7B-14E9D90AA0B4}"/>
          </ac:spMkLst>
        </pc:spChg>
        <pc:spChg chg="add del mod">
          <ac:chgData name="Jernej" userId="6dfa8d2ac21ca71d" providerId="LiveId" clId="{B10BECBD-867D-4D9B-AB54-B4D624ADA995}" dt="2023-05-16T19:49:56.686" v="87" actId="21"/>
          <ac:spMkLst>
            <pc:docMk/>
            <pc:sldMk cId="4244225894" sldId="274"/>
            <ac:spMk id="8" creationId="{5122EECA-BF37-011D-B62B-81158AB42B6A}"/>
          </ac:spMkLst>
        </pc:spChg>
        <pc:spChg chg="add del mod">
          <ac:chgData name="Jernej" userId="6dfa8d2ac21ca71d" providerId="LiveId" clId="{B10BECBD-867D-4D9B-AB54-B4D624ADA995}" dt="2023-05-16T19:49:56.686" v="87" actId="21"/>
          <ac:spMkLst>
            <pc:docMk/>
            <pc:sldMk cId="4244225894" sldId="274"/>
            <ac:spMk id="9" creationId="{9BACB535-5F26-C401-30F5-842CAF30B241}"/>
          </ac:spMkLst>
        </pc:spChg>
        <pc:spChg chg="add del mod">
          <ac:chgData name="Jernej" userId="6dfa8d2ac21ca71d" providerId="LiveId" clId="{B10BECBD-867D-4D9B-AB54-B4D624ADA995}" dt="2023-05-16T19:49:56.686" v="87" actId="21"/>
          <ac:spMkLst>
            <pc:docMk/>
            <pc:sldMk cId="4244225894" sldId="274"/>
            <ac:spMk id="10" creationId="{C7F4EC1F-33CD-393A-069E-98AE7C949B9C}"/>
          </ac:spMkLst>
        </pc:spChg>
        <pc:picChg chg="add mod">
          <ac:chgData name="Jernej" userId="6dfa8d2ac21ca71d" providerId="LiveId" clId="{B10BECBD-867D-4D9B-AB54-B4D624ADA995}" dt="2023-05-16T19:48:58.654" v="78" actId="1076"/>
          <ac:picMkLst>
            <pc:docMk/>
            <pc:sldMk cId="4244225894" sldId="274"/>
            <ac:picMk id="5" creationId="{F96A11BF-A82D-D3F1-7B24-ECD66D73ED79}"/>
          </ac:picMkLst>
        </pc:picChg>
        <pc:cxnChg chg="add del mod">
          <ac:chgData name="Jernej" userId="6dfa8d2ac21ca71d" providerId="LiveId" clId="{B10BECBD-867D-4D9B-AB54-B4D624ADA995}" dt="2023-05-16T19:49:56.686" v="87" actId="21"/>
          <ac:cxnSpMkLst>
            <pc:docMk/>
            <pc:sldMk cId="4244225894" sldId="274"/>
            <ac:cxnSpMk id="7" creationId="{FA02DAB5-C8A3-3337-D2D5-FC3096F59827}"/>
          </ac:cxnSpMkLst>
        </pc:cxnChg>
      </pc:sldChg>
      <pc:sldChg chg="addSp delSp modSp new mod ord">
        <pc:chgData name="Jernej" userId="6dfa8d2ac21ca71d" providerId="LiveId" clId="{B10BECBD-867D-4D9B-AB54-B4D624ADA995}" dt="2023-05-16T19:55:54.373" v="155" actId="1076"/>
        <pc:sldMkLst>
          <pc:docMk/>
          <pc:sldMk cId="2830642139" sldId="275"/>
        </pc:sldMkLst>
        <pc:spChg chg="mod">
          <ac:chgData name="Jernej" userId="6dfa8d2ac21ca71d" providerId="LiveId" clId="{B10BECBD-867D-4D9B-AB54-B4D624ADA995}" dt="2023-05-16T19:55:27.222" v="151" actId="20577"/>
          <ac:spMkLst>
            <pc:docMk/>
            <pc:sldMk cId="2830642139" sldId="275"/>
            <ac:spMk id="2" creationId="{7033A32C-A25A-1DBB-124F-7B79A4BF76EB}"/>
          </ac:spMkLst>
        </pc:spChg>
        <pc:spChg chg="add del">
          <ac:chgData name="Jernej" userId="6dfa8d2ac21ca71d" providerId="LiveId" clId="{B10BECBD-867D-4D9B-AB54-B4D624ADA995}" dt="2023-05-16T19:54:50.331" v="131" actId="22"/>
          <ac:spMkLst>
            <pc:docMk/>
            <pc:sldMk cId="2830642139" sldId="275"/>
            <ac:spMk id="5" creationId="{5ED1FEA7-BA1E-2FD1-1E66-B3E77FBBA9E3}"/>
          </ac:spMkLst>
        </pc:spChg>
        <pc:spChg chg="add mod">
          <ac:chgData name="Jernej" userId="6dfa8d2ac21ca71d" providerId="LiveId" clId="{B10BECBD-867D-4D9B-AB54-B4D624ADA995}" dt="2023-05-16T19:55:51.444" v="154" actId="1582"/>
          <ac:spMkLst>
            <pc:docMk/>
            <pc:sldMk cId="2830642139" sldId="275"/>
            <ac:spMk id="10" creationId="{EA81C406-4DEB-9A42-019F-7431CF8B3B56}"/>
          </ac:spMkLst>
        </pc:spChg>
        <pc:picChg chg="add mod">
          <ac:chgData name="Jernej" userId="6dfa8d2ac21ca71d" providerId="LiveId" clId="{B10BECBD-867D-4D9B-AB54-B4D624ADA995}" dt="2023-05-16T19:55:54.373" v="155" actId="1076"/>
          <ac:picMkLst>
            <pc:docMk/>
            <pc:sldMk cId="2830642139" sldId="275"/>
            <ac:picMk id="7" creationId="{A2C216B4-9B52-8620-F327-E77C141554DD}"/>
          </ac:picMkLst>
        </pc:picChg>
        <pc:picChg chg="add mod">
          <ac:chgData name="Jernej" userId="6dfa8d2ac21ca71d" providerId="LiveId" clId="{B10BECBD-867D-4D9B-AB54-B4D624ADA995}" dt="2023-05-16T19:55:22.722" v="135" actId="1076"/>
          <ac:picMkLst>
            <pc:docMk/>
            <pc:sldMk cId="2830642139" sldId="275"/>
            <ac:picMk id="9" creationId="{87648621-9FAB-C4FF-6B6F-7BE202DD7F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0373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940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26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0736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2511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8763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1533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92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665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0332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6183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5554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445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2970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54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1712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5649-4E86-4892-ACE2-F678A56A6ED4}" type="datetimeFigureOut">
              <a:rPr lang="sl-SI" smtClean="0"/>
              <a:t>16. 05. 2023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B5A5128-86F9-41C1-BFA6-5F503FA1BE17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1252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1A47-48CF-4D19-3C6D-90EBE337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191174"/>
            <a:ext cx="7766936" cy="1646302"/>
          </a:xfrm>
        </p:spPr>
        <p:txBody>
          <a:bodyPr/>
          <a:lstStyle/>
          <a:p>
            <a:pPr algn="ctr"/>
            <a:r>
              <a:rPr lang="sl-SI" b="1" dirty="0"/>
              <a:t>Vaje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98D7B-BFD3-9404-1ED7-09BC97375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07701"/>
            <a:ext cx="7766936" cy="1096899"/>
          </a:xfrm>
        </p:spPr>
        <p:txBody>
          <a:bodyPr/>
          <a:lstStyle/>
          <a:p>
            <a:pPr algn="ctr"/>
            <a:r>
              <a:rPr lang="sl-SI" dirty="0"/>
              <a:t>Jernej Renčelj</a:t>
            </a:r>
          </a:p>
        </p:txBody>
      </p:sp>
    </p:spTree>
    <p:extLst>
      <p:ext uri="{BB962C8B-B14F-4D97-AF65-F5344CB8AC3E}">
        <p14:creationId xmlns:p14="http://schemas.microsoft.com/office/powerpoint/2010/main" val="255179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36B0-221A-5B64-6264-FC86A285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podrobnosti o vsebini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FEB8-0D57-87E2-8A52-879B9A4E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Ustvarimo novo okno (desni klik na projekt)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35C4B-07E2-D954-AF3A-2E12CA1D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1177929"/>
            <a:ext cx="5604653" cy="55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5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4FB4-7B1A-0A6D-2EC3-0FB7A657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Novo okno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A09A-B345-E1B2-59F1-87FA1AAA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Dodajanje gradnikov in oblikovanje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9EAD4-5077-2A49-D0EA-B1F4EED7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6" y="2690393"/>
            <a:ext cx="11627448" cy="39562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B22B4E-9CFB-33FF-B40D-335EA35F090F}"/>
              </a:ext>
            </a:extLst>
          </p:cNvPr>
          <p:cNvSpPr/>
          <p:nvPr/>
        </p:nvSpPr>
        <p:spPr>
          <a:xfrm>
            <a:off x="9367520" y="4490720"/>
            <a:ext cx="2225040" cy="274320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124CE-D067-F956-BF27-1B8825611BFF}"/>
              </a:ext>
            </a:extLst>
          </p:cNvPr>
          <p:cNvSpPr/>
          <p:nvPr/>
        </p:nvSpPr>
        <p:spPr>
          <a:xfrm>
            <a:off x="5388793" y="1794686"/>
            <a:ext cx="1682151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Label</a:t>
            </a:r>
            <a:endParaRPr lang="sl-SI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B847E9-5A7D-4E22-F0AF-949BFECF02E0}"/>
              </a:ext>
            </a:extLst>
          </p:cNvPr>
          <p:cNvCxnSpPr>
            <a:cxnSpLocks/>
          </p:cNvCxnSpPr>
          <p:nvPr/>
        </p:nvCxnSpPr>
        <p:spPr>
          <a:xfrm flipH="1">
            <a:off x="1337094" y="2329132"/>
            <a:ext cx="4968815" cy="83676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CC4453-C97C-213A-E629-1F709DA972A6}"/>
              </a:ext>
            </a:extLst>
          </p:cNvPr>
          <p:cNvCxnSpPr>
            <a:cxnSpLocks/>
          </p:cNvCxnSpPr>
          <p:nvPr/>
        </p:nvCxnSpPr>
        <p:spPr>
          <a:xfrm flipH="1">
            <a:off x="2395268" y="3778370"/>
            <a:ext cx="4005532" cy="7145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C2868-DB2B-9D79-81E2-5C51EF59C08E}"/>
              </a:ext>
            </a:extLst>
          </p:cNvPr>
          <p:cNvSpPr/>
          <p:nvPr/>
        </p:nvSpPr>
        <p:spPr>
          <a:xfrm>
            <a:off x="6400800" y="3487947"/>
            <a:ext cx="1682151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TextBox</a:t>
            </a:r>
            <a:r>
              <a:rPr lang="sl-SI" dirty="0"/>
              <a:t> (</a:t>
            </a:r>
            <a:r>
              <a:rPr lang="sl-SI" dirty="0" err="1"/>
              <a:t>multiline</a:t>
            </a:r>
            <a:r>
              <a:rPr lang="sl-SI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2552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D74E-0A91-2F7F-892E-4EF4D7BB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Get</a:t>
            </a:r>
            <a:r>
              <a:rPr lang="sl-SI" dirty="0"/>
              <a:t> in Set metode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1170-1CF6-C517-911E-CFA79C798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2F707A-FBB8-E281-650A-3789AF89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2369"/>
            <a:ext cx="4540483" cy="4496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46C4B8-178C-DDF8-3BAE-970AC7C7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9673"/>
            <a:ext cx="4330923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4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F221-CA0A-D3FD-44FC-D4DEE2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CellMouseDoubleClick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4782-1D64-5F09-EBED-C471878B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Pod </a:t>
            </a:r>
            <a:r>
              <a:rPr lang="sl-SI" dirty="0" err="1"/>
              <a:t>Eveti</a:t>
            </a:r>
            <a:r>
              <a:rPr lang="sl-SI" dirty="0"/>
              <a:t> </a:t>
            </a:r>
            <a:r>
              <a:rPr lang="sl-SI" dirty="0" err="1"/>
              <a:t>DataGridViewa</a:t>
            </a:r>
            <a:r>
              <a:rPr lang="sl-SI" dirty="0"/>
              <a:t> definiramo dogodek ob dvojnem kliku na celico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6C69C-CA8A-A6C5-B191-999336204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36" y="2845749"/>
            <a:ext cx="5106223" cy="68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9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C8CA-C685-D122-DE44-07FFF0F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CellMouseDoubleClick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9E4D-6544-99B1-805D-EF39D60B4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2C89B-0D0E-A588-2388-84C9CDFAA328}"/>
              </a:ext>
            </a:extLst>
          </p:cNvPr>
          <p:cNvSpPr/>
          <p:nvPr/>
        </p:nvSpPr>
        <p:spPr>
          <a:xfrm>
            <a:off x="8341743" y="2631057"/>
            <a:ext cx="3476446" cy="12163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sl-SI" b="1" dirty="0"/>
              <a:t>Preberemo ID filma, ki ga hranimo v prvem stolpcu v vrstici, ki smo jo kliknili.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DF523E-0768-97DB-4E12-66A7B077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2" y="1727112"/>
            <a:ext cx="7633092" cy="3403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75BB3C-F158-681E-EDFA-1B7E53C40DF6}"/>
              </a:ext>
            </a:extLst>
          </p:cNvPr>
          <p:cNvSpPr/>
          <p:nvPr/>
        </p:nvSpPr>
        <p:spPr>
          <a:xfrm>
            <a:off x="782129" y="2399087"/>
            <a:ext cx="6360160" cy="1686560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C5B300-19F3-EACB-7B2B-ADAFBA617EF9}"/>
              </a:ext>
            </a:extLst>
          </p:cNvPr>
          <p:cNvCxnSpPr>
            <a:cxnSpLocks/>
          </p:cNvCxnSpPr>
          <p:nvPr/>
        </p:nvCxnSpPr>
        <p:spPr>
          <a:xfrm flipH="1" flipV="1">
            <a:off x="2139351" y="4786304"/>
            <a:ext cx="3001992" cy="70009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98C78E2-6866-F6B4-CA0A-93D65F98D534}"/>
              </a:ext>
            </a:extLst>
          </p:cNvPr>
          <p:cNvSpPr/>
          <p:nvPr/>
        </p:nvSpPr>
        <p:spPr>
          <a:xfrm>
            <a:off x="5078082" y="4868170"/>
            <a:ext cx="4523117" cy="11731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Prikažemo okno</a:t>
            </a:r>
          </a:p>
        </p:txBody>
      </p:sp>
    </p:spTree>
    <p:extLst>
      <p:ext uri="{BB962C8B-B14F-4D97-AF65-F5344CB8AC3E}">
        <p14:creationId xmlns:p14="http://schemas.microsoft.com/office/powerpoint/2010/main" val="1840286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A32C-A25A-1DBB-124F-7B79A4BF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Naslov in 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6D95-B20B-C5C8-5F80-448793BC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216B4-9B52-8620-F327-E77C1415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168" y="3450811"/>
            <a:ext cx="3105310" cy="1003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48621-9FAB-C4FF-6B6F-7BE202DD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60" y="2986502"/>
            <a:ext cx="4305521" cy="13335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81C406-4DEB-9A42-019F-7431CF8B3B56}"/>
              </a:ext>
            </a:extLst>
          </p:cNvPr>
          <p:cNvSpPr/>
          <p:nvPr/>
        </p:nvSpPr>
        <p:spPr>
          <a:xfrm>
            <a:off x="2035834" y="3933645"/>
            <a:ext cx="1647645" cy="290329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30642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93A2-89E7-19E7-0879-F1B6F5DF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Končni izgled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3BCE-930A-9614-160F-100A38CC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Ob dvojnem kliku na vrstico se nam prikaže novo okno z naslovom </a:t>
            </a:r>
            <a:r>
              <a:rPr lang="sl-SI"/>
              <a:t>in opisom!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029CD-5694-FB22-414C-8AB0640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0" y="2993205"/>
            <a:ext cx="5067560" cy="3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85F4-2B3A-A375-4F4E-5D8865AB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6852"/>
            <a:ext cx="8596668" cy="1320800"/>
          </a:xfrm>
        </p:spPr>
        <p:txBody>
          <a:bodyPr/>
          <a:lstStyle/>
          <a:p>
            <a:r>
              <a:rPr lang="sl-SI" dirty="0"/>
              <a:t>Gradniki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6ABC-8214-B461-8BD5-120AC09A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994AF-FFA7-55F5-8932-962F35B0C26D}"/>
              </a:ext>
            </a:extLst>
          </p:cNvPr>
          <p:cNvSpPr/>
          <p:nvPr/>
        </p:nvSpPr>
        <p:spPr>
          <a:xfrm>
            <a:off x="4233803" y="526215"/>
            <a:ext cx="1682151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GroupBox</a:t>
            </a:r>
            <a:endParaRPr lang="sl-S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3C82B-6F06-31A7-F891-1014BDF293AC}"/>
              </a:ext>
            </a:extLst>
          </p:cNvPr>
          <p:cNvSpPr/>
          <p:nvPr/>
        </p:nvSpPr>
        <p:spPr>
          <a:xfrm>
            <a:off x="10176294" y="3203275"/>
            <a:ext cx="1682151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DataGridView</a:t>
            </a:r>
            <a:endParaRPr lang="sl-SI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8D2E1-85A9-0F03-4BEB-9F07D20DBCA9}"/>
              </a:ext>
            </a:extLst>
          </p:cNvPr>
          <p:cNvSpPr/>
          <p:nvPr/>
        </p:nvSpPr>
        <p:spPr>
          <a:xfrm>
            <a:off x="5808123" y="5750939"/>
            <a:ext cx="1682151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Button</a:t>
            </a:r>
            <a:endParaRPr lang="sl-SI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76DF83-2B6A-B501-CFBF-0CE330ECD847}"/>
              </a:ext>
            </a:extLst>
          </p:cNvPr>
          <p:cNvSpPr/>
          <p:nvPr/>
        </p:nvSpPr>
        <p:spPr>
          <a:xfrm>
            <a:off x="644265" y="3520129"/>
            <a:ext cx="1682151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 err="1"/>
              <a:t>RadioButton</a:t>
            </a:r>
            <a:endParaRPr lang="sl-SI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162D04-7DED-6D5B-1AE5-CB54EB09210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649199" y="4870091"/>
            <a:ext cx="0" cy="88084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8F19B1C-1142-9E77-B36A-9C49B6FF4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41" y="2159817"/>
            <a:ext cx="6312224" cy="302910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A0EBCF-A71F-64D9-301A-0D7875CB7B1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26416" y="3030947"/>
            <a:ext cx="675576" cy="77960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76B965-9357-91AE-9C59-F290292E57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233803" y="1107061"/>
            <a:ext cx="841076" cy="148086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D8F2AD-5A40-BB98-9CAC-BBCAA0C9514F}"/>
              </a:ext>
            </a:extLst>
          </p:cNvPr>
          <p:cNvCxnSpPr>
            <a:stCxn id="9" idx="1"/>
          </p:cNvCxnSpPr>
          <p:nvPr/>
        </p:nvCxnSpPr>
        <p:spPr>
          <a:xfrm flipH="1">
            <a:off x="7116792" y="3493698"/>
            <a:ext cx="3059502" cy="12077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85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538F-03F5-17AF-4667-7A390E15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podatkov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106-4296-BAB7-0321-61443C9C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0F0EA-ACC7-2AA9-5557-ABAE1B64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63" y="2160589"/>
            <a:ext cx="5581937" cy="3791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66DE2-96CA-EDFC-69F5-849D2F41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839" y="3631051"/>
            <a:ext cx="4127712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4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D1F6-7400-131A-4716-15C4B72F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Dogodek </a:t>
            </a:r>
            <a:r>
              <a:rPr lang="sl-SI" dirty="0" err="1"/>
              <a:t>MouseClick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05A9-F951-A102-4349-DA64DE38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Za gumb Išči dodamo metodo </a:t>
            </a:r>
            <a:r>
              <a:rPr lang="sl-SI" dirty="0" err="1"/>
              <a:t>MouseClick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7AE38-8BF1-1A66-80C2-0294113C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32" y="2580987"/>
            <a:ext cx="8612031" cy="4100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2E07A3-713D-2D30-3CE3-6E94E4072D8B}"/>
              </a:ext>
            </a:extLst>
          </p:cNvPr>
          <p:cNvSpPr/>
          <p:nvPr/>
        </p:nvSpPr>
        <p:spPr>
          <a:xfrm>
            <a:off x="8219440" y="5892800"/>
            <a:ext cx="2072640" cy="378751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2573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841E-E932-B0E3-FDE1-AC351B3F5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Povezava z bazo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228D0-D25E-D24D-DE2D-C4724EAF3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55592"/>
            <a:ext cx="3897533" cy="4233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5D4C1A-684A-E3CF-C74B-0E25413A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165638"/>
            <a:ext cx="8241605" cy="19186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58C3AF-F526-0CD2-2044-F7E888C21360}"/>
              </a:ext>
            </a:extLst>
          </p:cNvPr>
          <p:cNvSpPr/>
          <p:nvPr/>
        </p:nvSpPr>
        <p:spPr>
          <a:xfrm>
            <a:off x="1035170" y="2725539"/>
            <a:ext cx="7582619" cy="312747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376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4327-778B-DE15-1692-BFC08EF6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Dogodek </a:t>
            </a:r>
            <a:r>
              <a:rPr lang="sl-SI" dirty="0" err="1"/>
              <a:t>MouseClick</a:t>
            </a:r>
            <a:r>
              <a:rPr lang="sl-SI" dirty="0"/>
              <a:t> (</a:t>
            </a:r>
            <a:r>
              <a:rPr lang="sl-SI" dirty="0" err="1"/>
              <a:t>isci</a:t>
            </a:r>
            <a:r>
              <a:rPr lang="sl-SI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41A07-5287-9390-4EBF-CDE4C6CC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11BF-A82D-D3F1-7B24-ECD66D73E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88" y="1930400"/>
            <a:ext cx="7753748" cy="28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2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25FD-4B05-8062-0C1B-C0F10869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Prikaz filmov/serij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1085-243F-A67C-8292-181658CF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Glede na izbran tip serije/filmi želimo s klikom na gumb „Išči“ prikazati vse vsebine tega tipa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AE12F-51B1-FE65-8413-72EA5480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66" y="2937630"/>
            <a:ext cx="8306227" cy="3333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A5BEB7-8132-0D2E-267E-570316FC80F4}"/>
              </a:ext>
            </a:extLst>
          </p:cNvPr>
          <p:cNvSpPr/>
          <p:nvPr/>
        </p:nvSpPr>
        <p:spPr>
          <a:xfrm>
            <a:off x="6786880" y="3245257"/>
            <a:ext cx="3366345" cy="580846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dirty="0"/>
              <a:t>Vzpostavimo povezavo z bazo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CA5044-C81D-2112-6BB4-81C022E2F1D1}"/>
              </a:ext>
            </a:extLst>
          </p:cNvPr>
          <p:cNvCxnSpPr>
            <a:cxnSpLocks/>
          </p:cNvCxnSpPr>
          <p:nvPr/>
        </p:nvCxnSpPr>
        <p:spPr>
          <a:xfrm flipH="1">
            <a:off x="5801360" y="3535680"/>
            <a:ext cx="98552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AB75ABC-DEC1-BC2D-C6AC-D31ACE25B6C0}"/>
              </a:ext>
            </a:extLst>
          </p:cNvPr>
          <p:cNvSpPr/>
          <p:nvPr/>
        </p:nvSpPr>
        <p:spPr>
          <a:xfrm>
            <a:off x="3372169" y="3822078"/>
            <a:ext cx="2784637" cy="307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sl-SI" b="1" dirty="0"/>
              <a:t>Prikazati želimo serije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7F8DD6-26A9-A5E1-A0D4-365D827361A8}"/>
              </a:ext>
            </a:extLst>
          </p:cNvPr>
          <p:cNvSpPr/>
          <p:nvPr/>
        </p:nvSpPr>
        <p:spPr>
          <a:xfrm>
            <a:off x="3372169" y="4450778"/>
            <a:ext cx="2784637" cy="3076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sl-SI" b="1" dirty="0"/>
              <a:t>Prikazati želimo filme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B51852-87F2-44B1-052D-F3D523403B1C}"/>
              </a:ext>
            </a:extLst>
          </p:cNvPr>
          <p:cNvSpPr/>
          <p:nvPr/>
        </p:nvSpPr>
        <p:spPr>
          <a:xfrm>
            <a:off x="5520907" y="5351915"/>
            <a:ext cx="4718649" cy="849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sl-SI" b="1" dirty="0"/>
              <a:t>Če nismo izbrali ničesar, uporabnika na to opozorimo in zapremo povezavo z bazo!</a:t>
            </a:r>
          </a:p>
        </p:txBody>
      </p:sp>
    </p:spTree>
    <p:extLst>
      <p:ext uri="{BB962C8B-B14F-4D97-AF65-F5344CB8AC3E}">
        <p14:creationId xmlns:p14="http://schemas.microsoft.com/office/powerpoint/2010/main" val="383362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5021-C610-E271-A910-E39411AC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Polnjenje </a:t>
            </a:r>
            <a:r>
              <a:rPr lang="sl-SI" dirty="0" err="1"/>
              <a:t>DataGridView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86BE2-9BA7-9396-34C7-E2D052F2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1A242-3BE1-571E-A553-0B39190B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606" y="2710797"/>
            <a:ext cx="4756394" cy="20575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317740-F6F5-8F01-F31A-697AD9F9C046}"/>
              </a:ext>
            </a:extLst>
          </p:cNvPr>
          <p:cNvSpPr/>
          <p:nvPr/>
        </p:nvSpPr>
        <p:spPr>
          <a:xfrm>
            <a:off x="1457864" y="2648309"/>
            <a:ext cx="3269411" cy="405442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97640-4998-859D-0196-EC4BF521E3E3}"/>
              </a:ext>
            </a:extLst>
          </p:cNvPr>
          <p:cNvSpPr/>
          <p:nvPr/>
        </p:nvSpPr>
        <p:spPr>
          <a:xfrm>
            <a:off x="4375999" y="2524277"/>
            <a:ext cx="3752491" cy="6535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sl-SI" b="1" dirty="0"/>
              <a:t>Izvršimo ukaz (SELECT)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8CBE64-A65A-8726-CBED-722D0CEB5B4B}"/>
              </a:ext>
            </a:extLst>
          </p:cNvPr>
          <p:cNvSpPr/>
          <p:nvPr/>
        </p:nvSpPr>
        <p:spPr>
          <a:xfrm>
            <a:off x="1457864" y="3114136"/>
            <a:ext cx="4638136" cy="188435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B7E8A-3B53-3FDF-B372-976CC3402ED5}"/>
              </a:ext>
            </a:extLst>
          </p:cNvPr>
          <p:cNvSpPr/>
          <p:nvPr/>
        </p:nvSpPr>
        <p:spPr>
          <a:xfrm>
            <a:off x="6007670" y="3614831"/>
            <a:ext cx="3752491" cy="111660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sl-SI" b="1" dirty="0"/>
              <a:t>Napolnimo </a:t>
            </a:r>
            <a:r>
              <a:rPr lang="sl-SI" b="1" dirty="0" err="1"/>
              <a:t>DataGridView</a:t>
            </a:r>
            <a:r>
              <a:rPr lang="sl-SI" b="1" dirty="0"/>
              <a:t> z podatki</a:t>
            </a:r>
          </a:p>
        </p:txBody>
      </p:sp>
    </p:spTree>
    <p:extLst>
      <p:ext uri="{BB962C8B-B14F-4D97-AF65-F5344CB8AC3E}">
        <p14:creationId xmlns:p14="http://schemas.microsoft.com/office/powerpoint/2010/main" val="99657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15D0-845B-0412-7A9D-0C59C40F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Podrobno o vsebini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D405-96D4-E284-3F89-E9E2394C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S klikom na posamezno vsebino želimo izvedeti več o tej vsebini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021CD-322D-27A4-199E-71A960A7B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2866946"/>
            <a:ext cx="5092962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474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181</Words>
  <Application>Microsoft Office PowerPoint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Vaje 10</vt:lpstr>
      <vt:lpstr>Gradniki</vt:lpstr>
      <vt:lpstr>Prikaz podatkov</vt:lpstr>
      <vt:lpstr>Dogodek MouseClick</vt:lpstr>
      <vt:lpstr>Povezava z bazo</vt:lpstr>
      <vt:lpstr>Dogodek MouseClick (isci)</vt:lpstr>
      <vt:lpstr>Prikaz filmov/serij</vt:lpstr>
      <vt:lpstr>Polnjenje DataGridView</vt:lpstr>
      <vt:lpstr>Podrobno o vsebini</vt:lpstr>
      <vt:lpstr>Prikaz podrobnosti o vsebini</vt:lpstr>
      <vt:lpstr>Novo okno</vt:lpstr>
      <vt:lpstr>Get in Set metode</vt:lpstr>
      <vt:lpstr>CellMouseDoubleClick</vt:lpstr>
      <vt:lpstr>CellMouseDoubleClick</vt:lpstr>
      <vt:lpstr>Naslov in opis</vt:lpstr>
      <vt:lpstr>Končni izgled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Vaje 10</dc:title>
  <dc:creator>Jernej</dc:creator>
  <cp:lastModifiedBy>Jernej</cp:lastModifiedBy>
  <cp:revision>1</cp:revision>
  <dcterms:created xsi:type="dcterms:W3CDTF">2023-05-15T21:16:57Z</dcterms:created>
  <dcterms:modified xsi:type="dcterms:W3CDTF">2023-05-16T19:55:59Z</dcterms:modified>
</cp:coreProperties>
</file>