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1" autoAdjust="0"/>
    <p:restoredTop sz="94660"/>
  </p:normalViewPr>
  <p:slideViewPr>
    <p:cSldViewPr>
      <p:cViewPr varScale="1">
        <p:scale>
          <a:sx n="83" d="100"/>
          <a:sy n="83" d="100"/>
        </p:scale>
        <p:origin x="-8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306C7-22D7-4212-BCEF-D2C37F25D3D3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E1D7-6531-47B5-92FA-00113F9402A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Cook X 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Cook-user :</a:t>
            </a:r>
          </a:p>
          <a:p>
            <a:pPr>
              <a:buNone/>
            </a:pP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food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Post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:</a:t>
            </a:r>
          </a:p>
          <a:p>
            <a:pPr>
              <a:buNone/>
            </a:pPr>
            <a:r>
              <a:rPr lang="fr-FR" dirty="0" smtClean="0"/>
              <a:t>-</a:t>
            </a:r>
            <a:r>
              <a:rPr lang="fr-FR" dirty="0" err="1" smtClean="0"/>
              <a:t>meal</a:t>
            </a:r>
            <a:r>
              <a:rPr lang="fr-FR" dirty="0" smtClean="0"/>
              <a:t> + date + time + area + </a:t>
            </a:r>
            <a:r>
              <a:rPr lang="fr-FR" dirty="0" err="1" smtClean="0"/>
              <a:t>price</a:t>
            </a:r>
            <a:r>
              <a:rPr lang="fr-FR" dirty="0" smtClean="0"/>
              <a:t> + Pax( how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+ how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guest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err="1" smtClean="0"/>
              <a:t>Reply</a:t>
            </a:r>
            <a:r>
              <a:rPr lang="fr-FR" dirty="0" smtClean="0"/>
              <a:t> to public message</a:t>
            </a:r>
          </a:p>
          <a:p>
            <a:pPr>
              <a:buNone/>
            </a:pPr>
            <a:r>
              <a:rPr lang="fr-FR" dirty="0" smtClean="0"/>
              <a:t>Profil:</a:t>
            </a:r>
          </a:p>
          <a:p>
            <a:pPr>
              <a:buNone/>
            </a:pPr>
            <a:r>
              <a:rPr lang="fr-FR" dirty="0"/>
              <a:t>-</a:t>
            </a:r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X-user 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fr-FR" dirty="0" smtClean="0"/>
              <a:t>Location? </a:t>
            </a:r>
            <a:r>
              <a:rPr lang="fr-FR" dirty="0" err="1" smtClean="0"/>
              <a:t>Where</a:t>
            </a:r>
            <a:r>
              <a:rPr lang="fr-FR" dirty="0" smtClean="0"/>
              <a:t> 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eat</a:t>
            </a:r>
            <a:r>
              <a:rPr lang="fr-FR" dirty="0" smtClean="0"/>
              <a:t>? </a:t>
            </a:r>
          </a:p>
          <a:p>
            <a:pPr marL="514350" indent="-514350">
              <a:buNone/>
            </a:pPr>
            <a:r>
              <a:rPr lang="fr-FR" dirty="0"/>
              <a:t> </a:t>
            </a:r>
            <a:r>
              <a:rPr lang="fr-FR" dirty="0" smtClean="0"/>
              <a:t>     Date </a:t>
            </a:r>
          </a:p>
          <a:p>
            <a:pPr marL="514350" indent="-514350">
              <a:buNone/>
            </a:pPr>
            <a:r>
              <a:rPr lang="fr-FR" dirty="0"/>
              <a:t> </a:t>
            </a:r>
            <a:r>
              <a:rPr lang="fr-FR" dirty="0" smtClean="0"/>
              <a:t>    How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guest</a:t>
            </a:r>
            <a:r>
              <a:rPr lang="fr-FR" dirty="0" smtClean="0"/>
              <a:t>?</a:t>
            </a:r>
          </a:p>
          <a:p>
            <a:pPr marL="514350" indent="-514350">
              <a:buNone/>
            </a:pPr>
            <a:r>
              <a:rPr lang="fr-FR" dirty="0" smtClean="0"/>
              <a:t>2) 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fr-FR" dirty="0" smtClean="0"/>
              <a:t>Profil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00400" y="2057400"/>
            <a:ext cx="14747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Name </a:t>
            </a:r>
          </a:p>
          <a:p>
            <a:r>
              <a:rPr lang="fr-FR" dirty="0" smtClean="0"/>
              <a:t>Age </a:t>
            </a:r>
          </a:p>
          <a:p>
            <a:r>
              <a:rPr lang="fr-FR" dirty="0" err="1" smtClean="0"/>
              <a:t>Nationality</a:t>
            </a:r>
            <a:endParaRPr lang="fr-FR" dirty="0" smtClean="0"/>
          </a:p>
          <a:p>
            <a:r>
              <a:rPr lang="fr-FR" dirty="0" err="1" smtClean="0"/>
              <a:t>Language</a:t>
            </a:r>
            <a:r>
              <a:rPr lang="fr-FR" dirty="0" smtClean="0"/>
              <a:t> flag</a:t>
            </a:r>
          </a:p>
          <a:p>
            <a:r>
              <a:rPr lang="fr-FR" dirty="0" smtClean="0"/>
              <a:t>Type de lieu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791200" y="1905000"/>
            <a:ext cx="1354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Rating:</a:t>
            </a:r>
          </a:p>
          <a:p>
            <a:r>
              <a:rPr lang="fr-FR" dirty="0" err="1" smtClean="0"/>
              <a:t>Meal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 smtClean="0"/>
          </a:p>
          <a:p>
            <a:r>
              <a:rPr lang="fr-FR" dirty="0" err="1" smtClean="0"/>
              <a:t>Cleanliness</a:t>
            </a:r>
            <a:endParaRPr lang="fr-FR" dirty="0" smtClean="0"/>
          </a:p>
          <a:p>
            <a:r>
              <a:rPr lang="fr-FR" dirty="0" err="1" smtClean="0"/>
              <a:t>Kindness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Like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7" name="Image 6" descr="smiley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1828800" cy="18288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267200" y="14478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85800" y="4648200"/>
            <a:ext cx="17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Xuser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85800" y="5105400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Review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219200" y="419100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Personnal</a:t>
            </a:r>
            <a:r>
              <a:rPr lang="fr-FR" dirty="0" smtClean="0"/>
              <a:t> Introduction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tant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0"/>
            <a:ext cx="3429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2400" y="381000"/>
            <a:ext cx="1219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Swipe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971800" y="838200"/>
            <a:ext cx="3200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Menu </a:t>
            </a:r>
          </a:p>
          <a:p>
            <a:pPr algn="ctr"/>
            <a:r>
              <a:rPr lang="fr-FR" dirty="0" smtClean="0"/>
              <a:t>Starter</a:t>
            </a:r>
          </a:p>
          <a:p>
            <a:pPr algn="ctr"/>
            <a:r>
              <a:rPr lang="fr-FR" dirty="0" smtClean="0"/>
              <a:t>Main Course</a:t>
            </a:r>
          </a:p>
          <a:p>
            <a:pPr algn="ctr"/>
            <a:r>
              <a:rPr lang="fr-FR" dirty="0" smtClean="0"/>
              <a:t>Dessert</a:t>
            </a:r>
          </a:p>
          <a:p>
            <a:pPr algn="ctr"/>
            <a:r>
              <a:rPr lang="fr-FR" dirty="0" smtClean="0"/>
              <a:t>Drinks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Logo  </a:t>
            </a:r>
            <a:r>
              <a:rPr lang="fr-FR" dirty="0" err="1" smtClean="0"/>
              <a:t>veggie</a:t>
            </a:r>
            <a:r>
              <a:rPr lang="fr-FR" dirty="0" smtClean="0"/>
              <a:t> </a:t>
            </a:r>
            <a:r>
              <a:rPr lang="fr-FR" dirty="0" err="1" smtClean="0"/>
              <a:t>vegan</a:t>
            </a:r>
            <a:r>
              <a:rPr lang="fr-FR" dirty="0" smtClean="0"/>
              <a:t> halal  casher allergies</a:t>
            </a:r>
          </a:p>
        </p:txBody>
      </p:sp>
      <p:sp>
        <p:nvSpPr>
          <p:cNvPr id="7" name="Ellipse 6"/>
          <p:cNvSpPr/>
          <p:nvPr/>
        </p:nvSpPr>
        <p:spPr>
          <a:xfrm>
            <a:off x="4038600" y="3581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Picture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105400" y="4419600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Rating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124200" y="9144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34000" y="914400"/>
            <a:ext cx="7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smtClean="0"/>
              <a:t>Pax)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267200" y="914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price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34000" y="1752600"/>
            <a:ext cx="32004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133600" y="1752600"/>
            <a:ext cx="32004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Menu </a:t>
            </a:r>
          </a:p>
          <a:p>
            <a:pPr algn="ctr"/>
            <a:r>
              <a:rPr lang="fr-FR" dirty="0" smtClean="0"/>
              <a:t>Starter</a:t>
            </a:r>
          </a:p>
          <a:p>
            <a:pPr algn="ctr"/>
            <a:r>
              <a:rPr lang="fr-FR" dirty="0" smtClean="0"/>
              <a:t>Main Course</a:t>
            </a:r>
          </a:p>
          <a:p>
            <a:pPr algn="ctr"/>
            <a:r>
              <a:rPr lang="fr-FR" dirty="0" smtClean="0"/>
              <a:t>Dessert</a:t>
            </a:r>
          </a:p>
          <a:p>
            <a:pPr algn="ctr"/>
            <a:r>
              <a:rPr lang="fr-FR" dirty="0" smtClean="0"/>
              <a:t>Drinks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Logo  </a:t>
            </a:r>
            <a:r>
              <a:rPr lang="fr-FR" dirty="0" err="1" smtClean="0"/>
              <a:t>veggie</a:t>
            </a:r>
            <a:r>
              <a:rPr lang="fr-FR" dirty="0" smtClean="0"/>
              <a:t> </a:t>
            </a:r>
            <a:r>
              <a:rPr lang="fr-FR" dirty="0" err="1" smtClean="0"/>
              <a:t>vegan</a:t>
            </a:r>
            <a:r>
              <a:rPr lang="fr-FR" dirty="0" smtClean="0"/>
              <a:t> halal  casher allergies</a:t>
            </a:r>
          </a:p>
        </p:txBody>
      </p:sp>
      <p:sp>
        <p:nvSpPr>
          <p:cNvPr id="6" name="Ellipse 5"/>
          <p:cNvSpPr/>
          <p:nvPr/>
        </p:nvSpPr>
        <p:spPr>
          <a:xfrm>
            <a:off x="1676400" y="2743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Picture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715000" y="190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791200" y="2362200"/>
            <a:ext cx="7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smtClean="0"/>
              <a:t>Pax)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638800" y="2819400"/>
            <a:ext cx="2047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smtClean="0"/>
              <a:t>Price</a:t>
            </a:r>
            <a:endParaRPr lang="fr-FR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676400" y="24384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Name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524000" y="3657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Rate</a:t>
            </a:r>
            <a:endParaRPr lang="fr-FR" dirty="0"/>
          </a:p>
        </p:txBody>
      </p:sp>
      <p:sp>
        <p:nvSpPr>
          <p:cNvPr id="14" name="Cube 13"/>
          <p:cNvSpPr/>
          <p:nvPr/>
        </p:nvSpPr>
        <p:spPr>
          <a:xfrm>
            <a:off x="6019800" y="3810000"/>
            <a:ext cx="1295400" cy="457200"/>
          </a:xfrm>
          <a:prstGeom prst="cube">
            <a:avLst>
              <a:gd name="adj" fmla="val 1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Book </a:t>
            </a:r>
            <a:r>
              <a:rPr lang="fr-FR" dirty="0" err="1" smtClean="0"/>
              <a:t>here</a:t>
            </a:r>
            <a:endParaRPr lang="fr-FR" sz="66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Date/</a:t>
            </a:r>
            <a:r>
              <a:rPr lang="fr-FR" dirty="0" err="1" smtClean="0"/>
              <a:t>Hour</a:t>
            </a:r>
            <a:r>
              <a:rPr lang="fr-FR" dirty="0" smtClean="0"/>
              <a:t> </a:t>
            </a:r>
          </a:p>
          <a:p>
            <a:r>
              <a:rPr lang="fr-FR" dirty="0" smtClean="0"/>
              <a:t>Pax</a:t>
            </a:r>
          </a:p>
          <a:p>
            <a:r>
              <a:rPr lang="fr-FR" dirty="0" err="1" smtClean="0"/>
              <a:t>Guest</a:t>
            </a:r>
            <a:r>
              <a:rPr lang="fr-FR" dirty="0" smtClean="0"/>
              <a:t> Pax</a:t>
            </a:r>
          </a:p>
          <a:p>
            <a:r>
              <a:rPr lang="fr-FR" dirty="0" smtClean="0"/>
              <a:t>Starter/Main Course/Dessert/Drinks</a:t>
            </a:r>
          </a:p>
          <a:p>
            <a:r>
              <a:rPr lang="fr-FR" dirty="0" smtClean="0"/>
              <a:t>Logo </a:t>
            </a:r>
            <a:r>
              <a:rPr lang="fr-FR" dirty="0" err="1" smtClean="0"/>
              <a:t>food</a:t>
            </a:r>
            <a:r>
              <a:rPr lang="fr-FR" dirty="0" smtClean="0"/>
              <a:t> info</a:t>
            </a:r>
          </a:p>
          <a:p>
            <a:r>
              <a:rPr lang="fr-FR" dirty="0" smtClean="0"/>
              <a:t>Prix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Xuser</a:t>
            </a:r>
            <a:r>
              <a:rPr lang="fr-FR" dirty="0" smtClean="0"/>
              <a:t> – B </a:t>
            </a:r>
            <a:r>
              <a:rPr lang="fr-FR" dirty="0" err="1" smtClean="0"/>
              <a:t>cookuser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 </a:t>
            </a:r>
            <a:r>
              <a:rPr lang="fr-FR" dirty="0" err="1" smtClean="0"/>
              <a:t>create</a:t>
            </a:r>
            <a:r>
              <a:rPr lang="fr-FR" dirty="0" smtClean="0"/>
              <a:t> a profil </a:t>
            </a:r>
            <a:r>
              <a:rPr lang="fr-FR" dirty="0" err="1" smtClean="0"/>
              <a:t>cook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Valid</a:t>
            </a:r>
            <a:r>
              <a:rPr lang="fr-FR" dirty="0" smtClean="0"/>
              <a:t> the profil</a:t>
            </a:r>
          </a:p>
          <a:p>
            <a:r>
              <a:rPr lang="fr-FR" dirty="0" smtClean="0"/>
              <a:t>B </a:t>
            </a: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event</a:t>
            </a:r>
            <a:r>
              <a:rPr lang="fr-FR" dirty="0" smtClean="0"/>
              <a:t> [</a:t>
            </a:r>
            <a:r>
              <a:rPr lang="fr-FR" dirty="0" err="1" smtClean="0"/>
              <a:t>create</a:t>
            </a:r>
            <a:r>
              <a:rPr lang="fr-FR" dirty="0" smtClean="0"/>
              <a:t> a menu] </a:t>
            </a:r>
            <a:r>
              <a:rPr lang="fr-FR" dirty="0" err="1" smtClean="0"/>
              <a:t>automaticaly</a:t>
            </a:r>
            <a:r>
              <a:rPr lang="fr-FR" dirty="0" smtClean="0"/>
              <a:t> </a:t>
            </a:r>
            <a:r>
              <a:rPr lang="fr-FR" dirty="0" err="1" smtClean="0"/>
              <a:t>published</a:t>
            </a:r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err="1" smtClean="0"/>
              <a:t>choose</a:t>
            </a:r>
            <a:r>
              <a:rPr lang="fr-FR" smtClean="0"/>
              <a:t> location+date+Pax, 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167</Words>
  <Application>Microsoft Office PowerPoint</Application>
  <PresentationFormat>Affichage à l'écran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Cook X me</vt:lpstr>
      <vt:lpstr>Concept</vt:lpstr>
      <vt:lpstr>Concept</vt:lpstr>
      <vt:lpstr>List</vt:lpstr>
      <vt:lpstr>Profil</vt:lpstr>
      <vt:lpstr>Diapositive 6</vt:lpstr>
      <vt:lpstr>List</vt:lpstr>
      <vt:lpstr>Meal</vt:lpstr>
      <vt:lpstr>A Xuser – B cookuser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 X me</dc:title>
  <dc:creator>Jules REPUSSEAU</dc:creator>
  <cp:lastModifiedBy>Jules REPUSSEAU</cp:lastModifiedBy>
  <cp:revision>1</cp:revision>
  <dcterms:created xsi:type="dcterms:W3CDTF">2019-08-18T07:21:37Z</dcterms:created>
  <dcterms:modified xsi:type="dcterms:W3CDTF">2019-08-18T09:53:15Z</dcterms:modified>
</cp:coreProperties>
</file>