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2" r:id="rId6"/>
    <p:sldId id="259" r:id="rId7"/>
    <p:sldId id="261" r:id="rId8"/>
    <p:sldId id="263" r:id="rId9"/>
    <p:sldId id="260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4660"/>
  </p:normalViewPr>
  <p:slideViewPr>
    <p:cSldViewPr>
      <p:cViewPr varScale="1">
        <p:scale>
          <a:sx n="83" d="100"/>
          <a:sy n="83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2DB4-9253-4EE9-8966-47E3F657B1DE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8BCF-1B57-4B81-8BAE-B8AD95E008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BCF-1B57-4B81-8BAE-B8AD95E0089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306C7-22D7-4212-BCEF-D2C37F25D3D3}" type="datetimeFigureOut">
              <a:rPr lang="fr-FR" smtClean="0"/>
              <a:pPr/>
              <a:t>20/08/2019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E1D7-6531-47B5-92FA-00113F9402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Cook X 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- 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 </a:t>
            </a:r>
            <a:r>
              <a:rPr lang="fr-FR" dirty="0" err="1" smtClean="0"/>
              <a:t>create</a:t>
            </a:r>
            <a:r>
              <a:rPr lang="fr-FR" dirty="0" smtClean="0"/>
              <a:t> a profil </a:t>
            </a:r>
            <a:r>
              <a:rPr lang="fr-FR" dirty="0" err="1" smtClean="0"/>
              <a:t>cook</a:t>
            </a:r>
            <a:r>
              <a:rPr lang="fr-FR" dirty="0" smtClean="0"/>
              <a:t> / or login.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profil </a:t>
            </a:r>
            <a:r>
              <a:rPr lang="fr-FR" dirty="0" err="1" smtClean="0"/>
              <a:t>cook</a:t>
            </a:r>
            <a:r>
              <a:rPr lang="fr-FR" dirty="0" smtClean="0"/>
              <a:t>.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create</a:t>
            </a:r>
            <a:r>
              <a:rPr lang="fr-FR" dirty="0" smtClean="0"/>
              <a:t> an </a:t>
            </a:r>
            <a:r>
              <a:rPr lang="fr-FR" dirty="0" err="1" smtClean="0"/>
              <a:t>event</a:t>
            </a:r>
            <a:r>
              <a:rPr lang="fr-FR" dirty="0" smtClean="0"/>
              <a:t> [</a:t>
            </a:r>
            <a:r>
              <a:rPr lang="fr-FR" dirty="0" err="1" smtClean="0"/>
              <a:t>create</a:t>
            </a:r>
            <a:r>
              <a:rPr lang="fr-FR" dirty="0" smtClean="0"/>
              <a:t> a menu] </a:t>
            </a:r>
            <a:r>
              <a:rPr lang="fr-FR" dirty="0" err="1" smtClean="0"/>
              <a:t>automaticaly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on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endParaRPr lang="fr-FR" dirty="0" smtClean="0"/>
          </a:p>
          <a:p>
            <a:r>
              <a:rPr lang="fr-FR" dirty="0" smtClean="0"/>
              <a:t>A input location+date+Pax, the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displayed</a:t>
            </a:r>
            <a:r>
              <a:rPr lang="fr-FR" dirty="0" smtClean="0"/>
              <a:t>. A select an </a:t>
            </a:r>
            <a:r>
              <a:rPr lang="fr-FR" dirty="0" err="1" smtClean="0"/>
              <a:t>event</a:t>
            </a:r>
            <a:r>
              <a:rPr lang="fr-FR" dirty="0" smtClean="0"/>
              <a:t>. A have to </a:t>
            </a:r>
            <a:r>
              <a:rPr lang="fr-FR" dirty="0" err="1" smtClean="0"/>
              <a:t>create</a:t>
            </a:r>
            <a:r>
              <a:rPr lang="fr-FR" dirty="0" smtClean="0"/>
              <a:t> a profil/ or login. 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profil.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–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 arrive and post a message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message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receive</a:t>
            </a:r>
            <a:r>
              <a:rPr lang="fr-FR" dirty="0" smtClean="0"/>
              <a:t> notification, </a:t>
            </a:r>
            <a:r>
              <a:rPr lang="fr-FR" dirty="0" err="1" smtClean="0"/>
              <a:t>reply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message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booX</a:t>
            </a:r>
            <a:r>
              <a:rPr lang="fr-FR" dirty="0" smtClean="0"/>
              <a:t> B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details</a:t>
            </a:r>
            <a:r>
              <a:rPr lang="fr-FR" dirty="0" smtClean="0"/>
              <a:t>: pax, </a:t>
            </a:r>
            <a:r>
              <a:rPr lang="fr-FR" dirty="0" err="1" smtClean="0"/>
              <a:t>arrival</a:t>
            </a:r>
            <a:r>
              <a:rPr lang="fr-FR" dirty="0" smtClean="0"/>
              <a:t> time,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CB, </a:t>
            </a:r>
            <a:r>
              <a:rPr lang="fr-FR" dirty="0" err="1" smtClean="0"/>
              <a:t>confirm</a:t>
            </a:r>
            <a:r>
              <a:rPr lang="fr-FR" dirty="0" smtClean="0"/>
              <a:t>.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receive</a:t>
            </a:r>
            <a:r>
              <a:rPr lang="fr-FR" dirty="0" smtClean="0"/>
              <a:t> notification about A </a:t>
            </a:r>
            <a:r>
              <a:rPr lang="fr-FR" dirty="0" err="1" smtClean="0"/>
              <a:t>with</a:t>
            </a:r>
            <a:r>
              <a:rPr lang="fr-FR" dirty="0" smtClean="0"/>
              <a:t> the profil </a:t>
            </a:r>
            <a:r>
              <a:rPr lang="fr-FR" dirty="0" err="1" smtClean="0"/>
              <a:t>access</a:t>
            </a:r>
            <a:r>
              <a:rPr lang="fr-FR" dirty="0" smtClean="0"/>
              <a:t> + </a:t>
            </a:r>
            <a:r>
              <a:rPr lang="fr-FR" dirty="0" err="1" smtClean="0"/>
              <a:t>detail</a:t>
            </a:r>
            <a:r>
              <a:rPr lang="fr-FR" dirty="0" smtClean="0"/>
              <a:t>. </a:t>
            </a:r>
            <a:r>
              <a:rPr lang="fr-FR" dirty="0" err="1" smtClean="0"/>
              <a:t>Accept</a:t>
            </a:r>
            <a:r>
              <a:rPr lang="fr-FR" dirty="0" smtClean="0"/>
              <a:t> A </a:t>
            </a:r>
            <a:r>
              <a:rPr lang="fr-FR" dirty="0" err="1" smtClean="0"/>
              <a:t>before</a:t>
            </a:r>
            <a:r>
              <a:rPr lang="fr-FR" dirty="0" smtClean="0"/>
              <a:t> the </a:t>
            </a:r>
            <a:r>
              <a:rPr lang="fr-FR" dirty="0" err="1" smtClean="0"/>
              <a:t>next</a:t>
            </a:r>
            <a:r>
              <a:rPr lang="fr-FR" dirty="0" smtClean="0"/>
              <a:t>  30 minutes or refuse.</a:t>
            </a:r>
          </a:p>
          <a:p>
            <a:pPr>
              <a:buNone/>
            </a:pPr>
            <a:r>
              <a:rPr lang="fr-FR" dirty="0" smtClean="0"/>
              <a:t>    If </a:t>
            </a:r>
            <a:r>
              <a:rPr lang="fr-FR" dirty="0" err="1" smtClean="0"/>
              <a:t>accepted</a:t>
            </a:r>
            <a:r>
              <a:rPr lang="fr-FR" dirty="0" smtClean="0"/>
              <a:t> B </a:t>
            </a:r>
            <a:r>
              <a:rPr lang="fr-FR" dirty="0" err="1" smtClean="0"/>
              <a:t>receive</a:t>
            </a:r>
            <a:r>
              <a:rPr lang="fr-FR" dirty="0" smtClean="0"/>
              <a:t> A phone </a:t>
            </a:r>
            <a:r>
              <a:rPr lang="fr-FR" dirty="0" err="1" smtClean="0"/>
              <a:t>number</a:t>
            </a:r>
            <a:r>
              <a:rPr lang="fr-FR" dirty="0" smtClean="0"/>
              <a:t>/email.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answer</a:t>
            </a:r>
            <a:r>
              <a:rPr lang="fr-FR" dirty="0" smtClean="0"/>
              <a:t>. If </a:t>
            </a:r>
            <a:r>
              <a:rPr lang="fr-FR" dirty="0" err="1" smtClean="0"/>
              <a:t>accepted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the </a:t>
            </a:r>
            <a:r>
              <a:rPr lang="fr-FR" dirty="0" err="1" smtClean="0"/>
              <a:t>adress</a:t>
            </a:r>
            <a:r>
              <a:rPr lang="fr-FR" dirty="0" smtClean="0"/>
              <a:t> and phone </a:t>
            </a:r>
            <a:r>
              <a:rPr lang="fr-FR" dirty="0" err="1" smtClean="0"/>
              <a:t>number</a:t>
            </a:r>
            <a:r>
              <a:rPr lang="fr-FR" dirty="0" smtClean="0"/>
              <a:t>/ email of B. </a:t>
            </a:r>
          </a:p>
          <a:p>
            <a:r>
              <a:rPr lang="fr-FR" dirty="0" err="1" smtClean="0"/>
              <a:t>WeX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money.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–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and B </a:t>
            </a:r>
            <a:r>
              <a:rPr lang="fr-FR" dirty="0" err="1" smtClean="0"/>
              <a:t>receive</a:t>
            </a:r>
            <a:r>
              <a:rPr lang="fr-FR" dirty="0" smtClean="0"/>
              <a:t> a notification for rating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. </a:t>
            </a:r>
          </a:p>
          <a:p>
            <a:r>
              <a:rPr lang="fr-FR" dirty="0" smtClean="0"/>
              <a:t>A grade B for </a:t>
            </a:r>
            <a:r>
              <a:rPr lang="fr-FR" dirty="0" err="1" smtClean="0"/>
              <a:t>cook</a:t>
            </a:r>
            <a:r>
              <a:rPr lang="fr-FR" dirty="0" smtClean="0"/>
              <a:t> profil and </a:t>
            </a:r>
            <a:r>
              <a:rPr lang="fr-FR" dirty="0" err="1" smtClean="0"/>
              <a:t>review</a:t>
            </a:r>
            <a:endParaRPr lang="fr-FR" dirty="0" smtClean="0"/>
          </a:p>
          <a:p>
            <a:r>
              <a:rPr lang="fr-FR" dirty="0" smtClean="0"/>
              <a:t>B grade A </a:t>
            </a:r>
            <a:r>
              <a:rPr lang="fr-FR" dirty="0" err="1" smtClean="0"/>
              <a:t>friendly</a:t>
            </a:r>
            <a:r>
              <a:rPr lang="fr-FR" dirty="0" smtClean="0"/>
              <a:t> rate and </a:t>
            </a:r>
            <a:r>
              <a:rPr lang="fr-FR" dirty="0" err="1" smtClean="0"/>
              <a:t>review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validate</a:t>
            </a:r>
            <a:r>
              <a:rPr lang="fr-FR" dirty="0" smtClean="0"/>
              <a:t> the </a:t>
            </a:r>
            <a:r>
              <a:rPr lang="fr-FR" dirty="0" err="1" smtClean="0"/>
              <a:t>review</a:t>
            </a:r>
            <a:r>
              <a:rPr lang="fr-FR" dirty="0" smtClean="0"/>
              <a:t> and post.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Cases : 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stisfied</a:t>
            </a:r>
            <a:r>
              <a:rPr lang="fr-FR" dirty="0" smtClean="0"/>
              <a:t> B </a:t>
            </a:r>
            <a:r>
              <a:rPr lang="fr-FR" dirty="0" err="1" smtClean="0"/>
              <a:t>is</a:t>
            </a:r>
            <a:r>
              <a:rPr lang="fr-FR" dirty="0" smtClean="0"/>
              <a:t> nt </a:t>
            </a:r>
            <a:r>
              <a:rPr lang="fr-FR" dirty="0" err="1" smtClean="0"/>
              <a:t>satisfied</a:t>
            </a:r>
            <a:r>
              <a:rPr lang="fr-FR" dirty="0" smtClean="0"/>
              <a:t> 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Xuser</a:t>
            </a:r>
            <a:r>
              <a:rPr lang="fr-FR" dirty="0" smtClean="0"/>
              <a:t> – B </a:t>
            </a:r>
            <a:r>
              <a:rPr lang="fr-FR" dirty="0" err="1" smtClean="0"/>
              <a:t>cookuser</a:t>
            </a:r>
            <a:r>
              <a:rPr lang="fr-FR" dirty="0" smtClean="0"/>
              <a:t> –</a:t>
            </a:r>
            <a:r>
              <a:rPr lang="fr-FR" dirty="0" err="1" smtClean="0"/>
              <a:t>WeX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Money </a:t>
            </a:r>
            <a:r>
              <a:rPr lang="fr-FR" dirty="0" err="1" smtClean="0"/>
              <a:t>movement</a:t>
            </a:r>
            <a:r>
              <a:rPr lang="fr-FR" dirty="0" smtClean="0"/>
              <a:t>: 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/>
              <a:t>debited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booking</a:t>
            </a:r>
            <a:r>
              <a:rPr lang="fr-FR" dirty="0" smtClean="0"/>
              <a:t> moment</a:t>
            </a:r>
          </a:p>
          <a:p>
            <a:r>
              <a:rPr lang="fr-FR" dirty="0" smtClean="0"/>
              <a:t>B </a:t>
            </a:r>
            <a:r>
              <a:rPr lang="fr-FR" dirty="0" err="1" smtClean="0"/>
              <a:t>received</a:t>
            </a:r>
            <a:r>
              <a:rPr lang="fr-FR" dirty="0" smtClean="0"/>
              <a:t> the money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refund</a:t>
            </a:r>
            <a:r>
              <a:rPr lang="fr-FR" dirty="0" smtClean="0"/>
              <a:t> 100% the </a:t>
            </a:r>
            <a:r>
              <a:rPr lang="fr-FR" dirty="0" err="1" smtClean="0"/>
              <a:t>day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and 50% 12h </a:t>
            </a:r>
            <a:r>
              <a:rPr lang="fr-FR" dirty="0" err="1" smtClean="0"/>
              <a:t>before</a:t>
            </a:r>
            <a:endParaRPr lang="fr-FR" dirty="0" smtClean="0"/>
          </a:p>
          <a:p>
            <a:r>
              <a:rPr lang="fr-FR" dirty="0" smtClean="0"/>
              <a:t>If A </a:t>
            </a:r>
            <a:r>
              <a:rPr lang="fr-FR" dirty="0" err="1" smtClean="0"/>
              <a:t>doesnt</a:t>
            </a:r>
            <a:r>
              <a:rPr lang="fr-FR" dirty="0" smtClean="0"/>
              <a:t> </a:t>
            </a:r>
            <a:r>
              <a:rPr lang="fr-FR" dirty="0" err="1" smtClean="0"/>
              <a:t>showup</a:t>
            </a:r>
            <a:r>
              <a:rPr lang="fr-FR" dirty="0" smtClean="0"/>
              <a:t> </a:t>
            </a:r>
            <a:r>
              <a:rPr lang="fr-FR" dirty="0" err="1" smtClean="0"/>
              <a:t>nothing</a:t>
            </a:r>
            <a:r>
              <a:rPr lang="fr-FR" dirty="0" smtClean="0"/>
              <a:t> change</a:t>
            </a:r>
          </a:p>
          <a:p>
            <a:r>
              <a:rPr lang="fr-FR" dirty="0" smtClean="0"/>
              <a:t>If B </a:t>
            </a:r>
            <a:r>
              <a:rPr lang="fr-FR" dirty="0" err="1" smtClean="0"/>
              <a:t>had</a:t>
            </a:r>
            <a:r>
              <a:rPr lang="fr-FR" dirty="0" smtClean="0"/>
              <a:t> a </a:t>
            </a:r>
            <a:r>
              <a:rPr lang="fr-FR" dirty="0" err="1" smtClean="0"/>
              <a:t>fake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and - A </a:t>
            </a:r>
            <a:r>
              <a:rPr lang="fr-FR" dirty="0" err="1" smtClean="0"/>
              <a:t>give</a:t>
            </a:r>
            <a:r>
              <a:rPr lang="fr-FR" dirty="0" smtClean="0"/>
              <a:t> notice </a:t>
            </a:r>
            <a:r>
              <a:rPr lang="fr-FR" dirty="0" err="1" smtClean="0"/>
              <a:t>before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 B money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frozen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check the situation and if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checks</a:t>
            </a:r>
            <a:r>
              <a:rPr lang="fr-FR" dirty="0" smtClean="0"/>
              <a:t>-</a:t>
            </a:r>
            <a:r>
              <a:rPr lang="fr-FR" dirty="0" smtClean="0"/>
              <a:t>out A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refund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r>
              <a:rPr lang="fr-FR" dirty="0" smtClean="0"/>
              <a:t>   - A notice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end of the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check the situation and if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checks</a:t>
            </a:r>
            <a:r>
              <a:rPr lang="fr-FR" dirty="0" smtClean="0"/>
              <a:t>-out B </a:t>
            </a:r>
            <a:r>
              <a:rPr lang="fr-FR" dirty="0" err="1" smtClean="0"/>
              <a:t>gets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dirty="0" err="1" smtClean="0"/>
              <a:t>frozen</a:t>
            </a:r>
            <a:r>
              <a:rPr lang="fr-FR" dirty="0" smtClean="0"/>
              <a:t> and A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refund</a:t>
            </a:r>
            <a:r>
              <a:rPr lang="fr-FR" dirty="0" smtClean="0"/>
              <a:t> by us. 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Cook-user :</a:t>
            </a:r>
          </a:p>
          <a:p>
            <a:pPr>
              <a:buNone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food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Post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:</a:t>
            </a:r>
          </a:p>
          <a:p>
            <a:pPr>
              <a:buNone/>
            </a:pPr>
            <a:r>
              <a:rPr lang="fr-FR" dirty="0" smtClean="0"/>
              <a:t>-</a:t>
            </a:r>
            <a:r>
              <a:rPr lang="fr-FR" dirty="0" err="1" smtClean="0"/>
              <a:t>meal</a:t>
            </a:r>
            <a:r>
              <a:rPr lang="fr-FR" dirty="0" smtClean="0"/>
              <a:t> + date + time + area + </a:t>
            </a:r>
            <a:r>
              <a:rPr lang="fr-FR" dirty="0" err="1" smtClean="0"/>
              <a:t>price</a:t>
            </a:r>
            <a:r>
              <a:rPr lang="fr-FR" dirty="0" smtClean="0"/>
              <a:t> + Pax(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+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guest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err="1" smtClean="0"/>
              <a:t>Reply</a:t>
            </a:r>
            <a:r>
              <a:rPr lang="fr-FR" dirty="0" smtClean="0"/>
              <a:t> to public message</a:t>
            </a:r>
          </a:p>
          <a:p>
            <a:pPr>
              <a:buNone/>
            </a:pPr>
            <a:r>
              <a:rPr lang="fr-FR" dirty="0" smtClean="0"/>
              <a:t>Profil:</a:t>
            </a:r>
          </a:p>
          <a:p>
            <a:pPr>
              <a:buNone/>
            </a:pPr>
            <a:r>
              <a:rPr lang="fr-FR" dirty="0"/>
              <a:t>-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X-user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Sign</a:t>
            </a:r>
            <a:r>
              <a:rPr lang="fr-FR" dirty="0" smtClean="0"/>
              <a:t> up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All the profil info</a:t>
            </a:r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smtClean="0"/>
              <a:t>Phone </a:t>
            </a:r>
            <a:r>
              <a:rPr lang="fr-FR" dirty="0" err="1" smtClean="0"/>
              <a:t>number</a:t>
            </a:r>
            <a:r>
              <a:rPr lang="fr-FR" dirty="0" smtClean="0"/>
              <a:t> + mail</a:t>
            </a:r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err="1" smtClean="0"/>
              <a:t>Credit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+</a:t>
            </a:r>
          </a:p>
          <a:p>
            <a:pPr>
              <a:buNone/>
            </a:pPr>
            <a:r>
              <a:rPr lang="fr-FR" dirty="0" smtClean="0"/>
              <a:t>Cook Section (option)</a:t>
            </a:r>
          </a:p>
          <a:p>
            <a:pPr>
              <a:buNone/>
            </a:pPr>
            <a:r>
              <a:rPr lang="fr-FR" dirty="0" smtClean="0"/>
              <a:t>IBAN</a:t>
            </a:r>
          </a:p>
          <a:p>
            <a:pPr>
              <a:buNone/>
            </a:pPr>
            <a:r>
              <a:rPr lang="fr-FR" dirty="0" err="1" smtClean="0"/>
              <a:t>Adress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fr-FR" dirty="0" smtClean="0"/>
              <a:t>Location? </a:t>
            </a:r>
            <a:r>
              <a:rPr lang="fr-FR" dirty="0" err="1" smtClean="0"/>
              <a:t>Where</a:t>
            </a:r>
            <a:r>
              <a:rPr lang="fr-FR" dirty="0" smtClean="0"/>
              <a:t> 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eat</a:t>
            </a:r>
            <a:r>
              <a:rPr lang="fr-FR" dirty="0" smtClean="0"/>
              <a:t>? </a:t>
            </a:r>
          </a:p>
          <a:p>
            <a:pPr marL="514350" indent="-514350">
              <a:buNone/>
            </a:pPr>
            <a:r>
              <a:rPr lang="fr-FR" dirty="0"/>
              <a:t> </a:t>
            </a:r>
            <a:r>
              <a:rPr lang="fr-FR" dirty="0" smtClean="0"/>
              <a:t>     Date </a:t>
            </a:r>
          </a:p>
          <a:p>
            <a:pPr marL="514350" indent="-514350">
              <a:buNone/>
            </a:pPr>
            <a:r>
              <a:rPr lang="fr-FR" dirty="0"/>
              <a:t> </a:t>
            </a:r>
            <a:r>
              <a:rPr lang="fr-FR" dirty="0" smtClean="0"/>
              <a:t>    How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guest</a:t>
            </a:r>
            <a:r>
              <a:rPr lang="fr-FR" dirty="0" smtClean="0"/>
              <a:t>?</a:t>
            </a:r>
          </a:p>
          <a:p>
            <a:pPr marL="514350" indent="-514350">
              <a:buNone/>
            </a:pPr>
            <a:r>
              <a:rPr lang="fr-FR" dirty="0" smtClean="0"/>
              <a:t>2) 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fr-FR" dirty="0" smtClean="0"/>
              <a:t>Profil-</a:t>
            </a:r>
            <a:r>
              <a:rPr lang="fr-FR" dirty="0" err="1" smtClean="0"/>
              <a:t>cook</a:t>
            </a:r>
            <a:r>
              <a:rPr lang="fr-FR" dirty="0" smtClean="0"/>
              <a:t>-</a:t>
            </a:r>
            <a:r>
              <a:rPr lang="fr-FR" dirty="0" err="1" smtClean="0"/>
              <a:t>xuser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0400" y="2057400"/>
            <a:ext cx="1474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 </a:t>
            </a:r>
          </a:p>
          <a:p>
            <a:r>
              <a:rPr lang="fr-FR" dirty="0" smtClean="0"/>
              <a:t>Age </a:t>
            </a:r>
          </a:p>
          <a:p>
            <a:r>
              <a:rPr lang="fr-FR" dirty="0" err="1" smtClean="0"/>
              <a:t>Sex</a:t>
            </a:r>
            <a:endParaRPr lang="fr-FR" dirty="0" smtClean="0"/>
          </a:p>
          <a:p>
            <a:r>
              <a:rPr lang="fr-FR" dirty="0" err="1" smtClean="0"/>
              <a:t>Nationality</a:t>
            </a:r>
            <a:endParaRPr lang="fr-FR" dirty="0" smtClean="0"/>
          </a:p>
          <a:p>
            <a:r>
              <a:rPr lang="fr-FR" dirty="0" err="1" smtClean="0"/>
              <a:t>Language</a:t>
            </a:r>
            <a:r>
              <a:rPr lang="fr-FR" dirty="0" smtClean="0"/>
              <a:t> flag</a:t>
            </a:r>
          </a:p>
          <a:p>
            <a:r>
              <a:rPr lang="fr-FR" dirty="0" smtClean="0"/>
              <a:t>Type de lieu</a:t>
            </a:r>
          </a:p>
          <a:p>
            <a:r>
              <a:rPr lang="fr-FR" dirty="0" smtClean="0"/>
              <a:t>User </a:t>
            </a:r>
            <a:r>
              <a:rPr lang="fr-FR" dirty="0" err="1" smtClean="0"/>
              <a:t>since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91200" y="1905000"/>
            <a:ext cx="1354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Rating:</a:t>
            </a:r>
          </a:p>
          <a:p>
            <a:r>
              <a:rPr lang="fr-FR" dirty="0" err="1" smtClean="0"/>
              <a:t>Meal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endParaRPr lang="fr-FR" dirty="0" smtClean="0"/>
          </a:p>
          <a:p>
            <a:r>
              <a:rPr lang="fr-FR" dirty="0" err="1" smtClean="0"/>
              <a:t>Cleanliness</a:t>
            </a:r>
            <a:endParaRPr lang="fr-FR" dirty="0" smtClean="0"/>
          </a:p>
          <a:p>
            <a:r>
              <a:rPr lang="fr-FR" dirty="0" err="1" smtClean="0"/>
              <a:t>Kindness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Like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" name="Image 6" descr="smiley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1828800" cy="18288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267200" y="1447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5800" y="4648200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Xuser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5800" y="5105400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Review</a:t>
            </a:r>
            <a:r>
              <a:rPr lang="fr-FR" dirty="0" smtClean="0"/>
              <a:t> 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219200" y="419100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Personnal</a:t>
            </a:r>
            <a:r>
              <a:rPr lang="fr-FR" dirty="0" smtClean="0"/>
              <a:t> Introduction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tant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0"/>
            <a:ext cx="3429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0" y="381000"/>
            <a:ext cx="1219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Swipe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971800" y="838200"/>
            <a:ext cx="3200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</a:t>
            </a:r>
          </a:p>
          <a:p>
            <a:pPr algn="ctr"/>
            <a:r>
              <a:rPr lang="fr-FR" dirty="0" smtClean="0"/>
              <a:t>Starter</a:t>
            </a:r>
          </a:p>
          <a:p>
            <a:pPr algn="ctr"/>
            <a:r>
              <a:rPr lang="fr-FR" dirty="0" smtClean="0"/>
              <a:t>Main Course</a:t>
            </a:r>
          </a:p>
          <a:p>
            <a:pPr algn="ctr"/>
            <a:r>
              <a:rPr lang="fr-FR" dirty="0" smtClean="0"/>
              <a:t>Dessert</a:t>
            </a:r>
          </a:p>
          <a:p>
            <a:pPr algn="ctr"/>
            <a:r>
              <a:rPr lang="fr-FR" dirty="0" smtClean="0"/>
              <a:t>Drinks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Logo  </a:t>
            </a:r>
            <a:r>
              <a:rPr lang="fr-FR" dirty="0" err="1" smtClean="0"/>
              <a:t>veggie</a:t>
            </a:r>
            <a:r>
              <a:rPr lang="fr-FR" dirty="0" smtClean="0"/>
              <a:t> </a:t>
            </a:r>
            <a:r>
              <a:rPr lang="fr-FR" dirty="0" err="1" smtClean="0"/>
              <a:t>vegan</a:t>
            </a:r>
            <a:r>
              <a:rPr lang="fr-FR" dirty="0" smtClean="0"/>
              <a:t> halal  casher allergies</a:t>
            </a:r>
          </a:p>
        </p:txBody>
      </p:sp>
      <p:sp>
        <p:nvSpPr>
          <p:cNvPr id="7" name="Ellipse 6"/>
          <p:cNvSpPr/>
          <p:nvPr/>
        </p:nvSpPr>
        <p:spPr>
          <a:xfrm>
            <a:off x="4038600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105400" y="4419600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Rating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24200" y="9144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34000" y="914400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smtClean="0"/>
              <a:t>Pax) 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267200" y="91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price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0" y="1752600"/>
            <a:ext cx="3200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33600" y="1752600"/>
            <a:ext cx="3200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Menu </a:t>
            </a:r>
          </a:p>
          <a:p>
            <a:pPr algn="ctr"/>
            <a:r>
              <a:rPr lang="fr-FR" dirty="0" smtClean="0"/>
              <a:t>Starter</a:t>
            </a:r>
          </a:p>
          <a:p>
            <a:pPr algn="ctr"/>
            <a:r>
              <a:rPr lang="fr-FR" dirty="0" smtClean="0"/>
              <a:t>Main Course</a:t>
            </a:r>
          </a:p>
          <a:p>
            <a:pPr algn="ctr"/>
            <a:r>
              <a:rPr lang="fr-FR" dirty="0" smtClean="0"/>
              <a:t>Dessert</a:t>
            </a:r>
          </a:p>
          <a:p>
            <a:pPr algn="ctr"/>
            <a:r>
              <a:rPr lang="fr-FR" dirty="0" smtClean="0"/>
              <a:t>Drinks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Logo  </a:t>
            </a:r>
            <a:r>
              <a:rPr lang="fr-FR" dirty="0" err="1" smtClean="0"/>
              <a:t>veggie</a:t>
            </a:r>
            <a:r>
              <a:rPr lang="fr-FR" dirty="0" smtClean="0"/>
              <a:t> </a:t>
            </a:r>
            <a:r>
              <a:rPr lang="fr-FR" dirty="0" err="1" smtClean="0"/>
              <a:t>vegan</a:t>
            </a:r>
            <a:r>
              <a:rPr lang="fr-FR" dirty="0" smtClean="0"/>
              <a:t> halal  casher allergies</a:t>
            </a:r>
          </a:p>
        </p:txBody>
      </p:sp>
      <p:sp>
        <p:nvSpPr>
          <p:cNvPr id="6" name="Ellipse 5"/>
          <p:cNvSpPr/>
          <p:nvPr/>
        </p:nvSpPr>
        <p:spPr>
          <a:xfrm>
            <a:off x="1676400" y="2438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Picture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15000" y="190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91200" y="2362200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smtClean="0"/>
              <a:t>Pax)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38800" y="2819400"/>
            <a:ext cx="2047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Price</a:t>
            </a:r>
            <a:endParaRPr lang="fr-FR" sz="2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676400" y="3352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N/a/s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Rate</a:t>
            </a:r>
            <a:endParaRPr lang="fr-FR" dirty="0"/>
          </a:p>
        </p:txBody>
      </p:sp>
      <p:sp>
        <p:nvSpPr>
          <p:cNvPr id="14" name="Cube 13"/>
          <p:cNvSpPr/>
          <p:nvPr/>
        </p:nvSpPr>
        <p:spPr>
          <a:xfrm>
            <a:off x="6019800" y="3810000"/>
            <a:ext cx="1295400" cy="457200"/>
          </a:xfrm>
          <a:prstGeom prst="cube">
            <a:avLst>
              <a:gd name="adj" fmla="val 19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Book </a:t>
            </a:r>
            <a:r>
              <a:rPr lang="fr-FR" dirty="0" err="1" smtClean="0"/>
              <a:t>here</a:t>
            </a:r>
            <a:endParaRPr lang="fr-FR" sz="6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447800" y="3657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profil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Date/</a:t>
            </a:r>
            <a:r>
              <a:rPr lang="fr-FR" dirty="0" err="1" smtClean="0"/>
              <a:t>Hour</a:t>
            </a:r>
            <a:r>
              <a:rPr lang="fr-FR" dirty="0" smtClean="0"/>
              <a:t> </a:t>
            </a:r>
          </a:p>
          <a:p>
            <a:r>
              <a:rPr lang="fr-FR" dirty="0" smtClean="0"/>
              <a:t>Pax</a:t>
            </a:r>
          </a:p>
          <a:p>
            <a:r>
              <a:rPr lang="fr-FR" dirty="0" err="1" smtClean="0"/>
              <a:t>Guest</a:t>
            </a:r>
            <a:r>
              <a:rPr lang="fr-FR" dirty="0" smtClean="0"/>
              <a:t> Pax</a:t>
            </a:r>
          </a:p>
          <a:p>
            <a:r>
              <a:rPr lang="fr-FR" dirty="0" smtClean="0"/>
              <a:t>Starter/Main Course/Dessert/Drinks</a:t>
            </a:r>
          </a:p>
          <a:p>
            <a:r>
              <a:rPr lang="fr-FR" dirty="0" smtClean="0"/>
              <a:t>Logo </a:t>
            </a:r>
            <a:r>
              <a:rPr lang="fr-FR" dirty="0" err="1" smtClean="0"/>
              <a:t>food</a:t>
            </a:r>
            <a:r>
              <a:rPr lang="fr-FR" dirty="0" smtClean="0"/>
              <a:t> info</a:t>
            </a:r>
          </a:p>
          <a:p>
            <a:r>
              <a:rPr lang="fr-FR" dirty="0" smtClean="0"/>
              <a:t>Prix</a:t>
            </a:r>
          </a:p>
          <a:p>
            <a:r>
              <a:rPr lang="fr-FR" dirty="0" smtClean="0"/>
              <a:t>+ 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(</a:t>
            </a:r>
            <a:r>
              <a:rPr lang="fr-FR" dirty="0" err="1" smtClean="0"/>
              <a:t>add</a:t>
            </a:r>
            <a:r>
              <a:rPr lang="fr-FR" dirty="0" smtClean="0"/>
              <a:t> description)</a:t>
            </a:r>
          </a:p>
          <a:p>
            <a:r>
              <a:rPr lang="fr-FR" dirty="0" smtClean="0"/>
              <a:t>|</a:t>
            </a:r>
            <a:r>
              <a:rPr lang="fr-FR" dirty="0" err="1" smtClean="0"/>
              <a:t>Adress</a:t>
            </a:r>
            <a:r>
              <a:rPr lang="fr-FR" dirty="0" smtClean="0"/>
              <a:t>| not </a:t>
            </a:r>
            <a:r>
              <a:rPr lang="fr-FR" dirty="0" err="1" smtClean="0"/>
              <a:t>displayed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504</Words>
  <Application>Microsoft Office PowerPoint</Application>
  <PresentationFormat>Affichage à l'écran (4:3)</PresentationFormat>
  <Paragraphs>127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Cook X me</vt:lpstr>
      <vt:lpstr>Concept</vt:lpstr>
      <vt:lpstr>Concept</vt:lpstr>
      <vt:lpstr>Sign up </vt:lpstr>
      <vt:lpstr>List</vt:lpstr>
      <vt:lpstr>Profil-cook-xuser</vt:lpstr>
      <vt:lpstr>Diapositive 7</vt:lpstr>
      <vt:lpstr>List</vt:lpstr>
      <vt:lpstr>Meal</vt:lpstr>
      <vt:lpstr>A Xuser – B cookuser - WeX</vt:lpstr>
      <vt:lpstr>A Xuser – B cookuser –WeX</vt:lpstr>
      <vt:lpstr>A Xuser – B cookuser –WeX</vt:lpstr>
      <vt:lpstr>A Xuser – B cookuser –WeX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X me</dc:title>
  <dc:creator>Jules REPUSSEAU</dc:creator>
  <cp:lastModifiedBy>Jules REPUSSEAU</cp:lastModifiedBy>
  <cp:revision>6</cp:revision>
  <dcterms:created xsi:type="dcterms:W3CDTF">2019-08-18T07:21:37Z</dcterms:created>
  <dcterms:modified xsi:type="dcterms:W3CDTF">2019-08-20T08:29:33Z</dcterms:modified>
</cp:coreProperties>
</file>