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B774-65EC-46F0-9396-EA44C20E2575}" type="datetimeFigureOut">
              <a:rPr lang="fr-FR" smtClean="0"/>
              <a:t>18/07/2019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FB54-5936-405B-B8CF-D87BAEC44E9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581400" y="1676400"/>
            <a:ext cx="2971800" cy="28956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3276600" y="1371600"/>
            <a:ext cx="3581400" cy="3276600"/>
          </a:xfrm>
          <a:custGeom>
            <a:avLst/>
            <a:gdLst>
              <a:gd name="connsiteX0" fmla="*/ 0 w 4171015"/>
              <a:gd name="connsiteY0" fmla="*/ 0 h 923330"/>
              <a:gd name="connsiteX1" fmla="*/ 4171015 w 4171015"/>
              <a:gd name="connsiteY1" fmla="*/ 0 h 923330"/>
              <a:gd name="connsiteX2" fmla="*/ 4171015 w 4171015"/>
              <a:gd name="connsiteY2" fmla="*/ 923330 h 923330"/>
              <a:gd name="connsiteX3" fmla="*/ 0 w 4171015"/>
              <a:gd name="connsiteY3" fmla="*/ 923330 h 923330"/>
              <a:gd name="connsiteX4" fmla="*/ 0 w 4171015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1015" h="923330">
                <a:moveTo>
                  <a:pt x="0" y="0"/>
                </a:moveTo>
                <a:lnTo>
                  <a:pt x="4171015" y="0"/>
                </a:lnTo>
                <a:lnTo>
                  <a:pt x="4171015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prstTxWarp prst="textArchUp">
              <a:avLst>
                <a:gd name="adj" fmla="val 10919680"/>
              </a:avLst>
            </a:prstTxWarp>
            <a:spAutoFit/>
          </a:bodyPr>
          <a:lstStyle/>
          <a:p>
            <a:pPr algn="ctr"/>
            <a:r>
              <a:rPr lang="fr-FR" sz="5400" dirty="0" err="1" smtClean="0">
                <a:ln w="18415" cmpd="sng">
                  <a:noFill/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Steackers</a:t>
            </a:r>
            <a:endParaRPr lang="fr-FR" sz="5400" dirty="0">
              <a:ln w="18415" cmpd="sng">
                <a:noFill/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rme libre 5"/>
          <p:cNvSpPr/>
          <p:nvPr/>
        </p:nvSpPr>
        <p:spPr>
          <a:xfrm rot="10800000">
            <a:off x="3276600" y="1676400"/>
            <a:ext cx="3581400" cy="3276600"/>
          </a:xfrm>
          <a:custGeom>
            <a:avLst/>
            <a:gdLst>
              <a:gd name="connsiteX0" fmla="*/ 0 w 4171015"/>
              <a:gd name="connsiteY0" fmla="*/ 0 h 923330"/>
              <a:gd name="connsiteX1" fmla="*/ 4171015 w 4171015"/>
              <a:gd name="connsiteY1" fmla="*/ 0 h 923330"/>
              <a:gd name="connsiteX2" fmla="*/ 4171015 w 4171015"/>
              <a:gd name="connsiteY2" fmla="*/ 923330 h 923330"/>
              <a:gd name="connsiteX3" fmla="*/ 0 w 4171015"/>
              <a:gd name="connsiteY3" fmla="*/ 923330 h 923330"/>
              <a:gd name="connsiteX4" fmla="*/ 0 w 4171015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1015" h="923330">
                <a:moveTo>
                  <a:pt x="0" y="0"/>
                </a:moveTo>
                <a:lnTo>
                  <a:pt x="4171015" y="0"/>
                </a:lnTo>
                <a:lnTo>
                  <a:pt x="4171015" y="923330"/>
                </a:lnTo>
                <a:lnTo>
                  <a:pt x="0" y="9233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prstTxWarp prst="textArchUp">
              <a:avLst>
                <a:gd name="adj" fmla="val 10919680"/>
              </a:avLst>
            </a:prstTxWarp>
            <a:spAutoFit/>
          </a:bodyPr>
          <a:lstStyle/>
          <a:p>
            <a:pPr algn="ctr"/>
            <a:r>
              <a:rPr lang="fr-FR" sz="5400" dirty="0" err="1" smtClean="0">
                <a:ln w="18415" cmpd="sng">
                  <a:noFill/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Steackers</a:t>
            </a:r>
            <a:endParaRPr lang="fr-FR" sz="5400" dirty="0">
              <a:ln w="18415" cmpd="sng">
                <a:noFill/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14800" y="3733800"/>
            <a:ext cx="189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X89DFG456</a:t>
            </a:r>
            <a:endParaRPr lang="fr-FR" sz="2800" dirty="0"/>
          </a:p>
        </p:txBody>
      </p:sp>
      <p:pic>
        <p:nvPicPr>
          <p:cNvPr id="8" name="Image 7" descr="QR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362200"/>
            <a:ext cx="1485900" cy="14859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14800" y="1905000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00B050"/>
                </a:solidFill>
              </a:rPr>
              <a:t>g</a:t>
            </a:r>
            <a:r>
              <a:rPr lang="fr-FR" sz="3200" dirty="0" err="1" smtClean="0">
                <a:solidFill>
                  <a:srgbClr val="00B050"/>
                </a:solidFill>
              </a:rPr>
              <a:t>reencloud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Jules REPUSSEAU</dc:creator>
  <cp:lastModifiedBy>Jules REPUSSEAU</cp:lastModifiedBy>
  <cp:revision>1</cp:revision>
  <dcterms:created xsi:type="dcterms:W3CDTF">2019-07-18T07:30:02Z</dcterms:created>
  <dcterms:modified xsi:type="dcterms:W3CDTF">2019-07-18T08:16:29Z</dcterms:modified>
</cp:coreProperties>
</file>