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2619-DAE1-B948-ABB3-7FABE0582756}" type="datetimeFigureOut">
              <a:rPr lang="es-CO" smtClean="0"/>
              <a:t>4/06/23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7B90-544C-ED46-A212-EFE58A4A8C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9522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2619-DAE1-B948-ABB3-7FABE0582756}" type="datetimeFigureOut">
              <a:rPr lang="es-CO" smtClean="0"/>
              <a:t>4/06/23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7B90-544C-ED46-A212-EFE58A4A8C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468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2619-DAE1-B948-ABB3-7FABE0582756}" type="datetimeFigureOut">
              <a:rPr lang="es-CO" smtClean="0"/>
              <a:t>4/06/23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7B90-544C-ED46-A212-EFE58A4A8C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451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2619-DAE1-B948-ABB3-7FABE0582756}" type="datetimeFigureOut">
              <a:rPr lang="es-CO" smtClean="0"/>
              <a:t>4/06/23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7B90-544C-ED46-A212-EFE58A4A8C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803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2619-DAE1-B948-ABB3-7FABE0582756}" type="datetimeFigureOut">
              <a:rPr lang="es-CO" smtClean="0"/>
              <a:t>4/06/23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7B90-544C-ED46-A212-EFE58A4A8C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7332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2619-DAE1-B948-ABB3-7FABE0582756}" type="datetimeFigureOut">
              <a:rPr lang="es-CO" smtClean="0"/>
              <a:t>4/06/23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7B90-544C-ED46-A212-EFE58A4A8C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34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2619-DAE1-B948-ABB3-7FABE0582756}" type="datetimeFigureOut">
              <a:rPr lang="es-CO" smtClean="0"/>
              <a:t>4/06/23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7B90-544C-ED46-A212-EFE58A4A8CBF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6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2619-DAE1-B948-ABB3-7FABE0582756}" type="datetimeFigureOut">
              <a:rPr lang="es-CO" smtClean="0"/>
              <a:t>4/06/23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7B90-544C-ED46-A212-EFE58A4A8C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10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2619-DAE1-B948-ABB3-7FABE0582756}" type="datetimeFigureOut">
              <a:rPr lang="es-CO" smtClean="0"/>
              <a:t>4/06/23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7B90-544C-ED46-A212-EFE58A4A8C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572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2619-DAE1-B948-ABB3-7FABE0582756}" type="datetimeFigureOut">
              <a:rPr lang="es-CO" smtClean="0"/>
              <a:t>4/06/23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7B90-544C-ED46-A212-EFE58A4A8C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811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E662619-DAE1-B948-ABB3-7FABE0582756}" type="datetimeFigureOut">
              <a:rPr lang="es-CO" smtClean="0"/>
              <a:t>4/06/23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7B90-544C-ED46-A212-EFE58A4A8C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589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E662619-DAE1-B948-ABB3-7FABE0582756}" type="datetimeFigureOut">
              <a:rPr lang="es-CO" smtClean="0"/>
              <a:t>4/06/23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C237B90-544C-ED46-A212-EFE58A4A8C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973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D2E45-930D-39E4-E734-E550F917C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Benefits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a CI/CD Pipeline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FCB81F-A283-ED4A-81CA-0EE18F2F9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Juan Pablo Restrepo</a:t>
            </a:r>
          </a:p>
        </p:txBody>
      </p:sp>
    </p:spTree>
    <p:extLst>
      <p:ext uri="{BB962C8B-B14F-4D97-AF65-F5344CB8AC3E}">
        <p14:creationId xmlns:p14="http://schemas.microsoft.com/office/powerpoint/2010/main" val="16992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ECE6-C6FC-A21F-411F-933407AF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What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CI/CD?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88F853-31AA-AFE5-1C65-D390AF29D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07" y="6289589"/>
            <a:ext cx="7205308" cy="568411"/>
          </a:xfrm>
        </p:spPr>
        <p:txBody>
          <a:bodyPr/>
          <a:lstStyle/>
          <a:p>
            <a:r>
              <a:rPr lang="es-CO" dirty="0" err="1"/>
              <a:t>Image</a:t>
            </a:r>
            <a:r>
              <a:rPr lang="es-CO" dirty="0"/>
              <a:t>: https://</a:t>
            </a:r>
            <a:r>
              <a:rPr lang="es-CO" dirty="0" err="1"/>
              <a:t>www.mabl.com</a:t>
            </a:r>
            <a:r>
              <a:rPr lang="es-CO" dirty="0"/>
              <a:t>/blog/</a:t>
            </a:r>
            <a:r>
              <a:rPr lang="es-CO" dirty="0" err="1"/>
              <a:t>what-is-cicd</a:t>
            </a:r>
            <a:endParaRPr lang="es-CO" dirty="0"/>
          </a:p>
        </p:txBody>
      </p:sp>
      <p:pic>
        <p:nvPicPr>
          <p:cNvPr id="1026" name="Picture 2" descr="What is CI/CD?">
            <a:extLst>
              <a:ext uri="{FF2B5EF4-FFF2-40B4-BE49-F238E27FC236}">
                <a16:creationId xmlns:a16="http://schemas.microsoft.com/office/drawing/2014/main" id="{C99D5D3B-DA4A-9B71-7755-8BB4ADF1E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2193506"/>
            <a:ext cx="7729728" cy="369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82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2A03B-0583-A32F-CA61-D60E29B9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Benefits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CI/CD: a </a:t>
            </a:r>
            <a:r>
              <a:rPr lang="es-CO" dirty="0" err="1"/>
              <a:t>path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more </a:t>
            </a:r>
            <a:r>
              <a:rPr lang="es-CO" dirty="0" err="1"/>
              <a:t>revenue</a:t>
            </a:r>
            <a:r>
              <a:rPr lang="es-CO" dirty="0"/>
              <a:t> and </a:t>
            </a:r>
            <a:r>
              <a:rPr lang="es-CO" dirty="0" err="1"/>
              <a:t>less</a:t>
            </a:r>
            <a:r>
              <a:rPr lang="es-CO" dirty="0"/>
              <a:t> </a:t>
            </a:r>
            <a:r>
              <a:rPr lang="es-CO" dirty="0" err="1"/>
              <a:t>costs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C6BB35-4173-AAFE-1848-852D0D75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Less</a:t>
            </a:r>
            <a:r>
              <a:rPr lang="es-CO" dirty="0"/>
              <a:t> time </a:t>
            </a:r>
            <a:r>
              <a:rPr lang="es-CO" dirty="0" err="1"/>
              <a:t>on</a:t>
            </a:r>
            <a:r>
              <a:rPr lang="es-CO" dirty="0"/>
              <a:t> bugs </a:t>
            </a:r>
            <a:r>
              <a:rPr lang="es-CO" dirty="0" err="1"/>
              <a:t>of</a:t>
            </a:r>
            <a:r>
              <a:rPr lang="es-CO" dirty="0"/>
              <a:t> new </a:t>
            </a:r>
            <a:r>
              <a:rPr lang="es-CO" dirty="0" err="1"/>
              <a:t>features</a:t>
            </a:r>
            <a:endParaRPr lang="es-CO" dirty="0"/>
          </a:p>
          <a:p>
            <a:r>
              <a:rPr lang="es-CO" dirty="0" err="1"/>
              <a:t>Less</a:t>
            </a:r>
            <a:r>
              <a:rPr lang="es-CO" dirty="0"/>
              <a:t> bugs in </a:t>
            </a:r>
            <a:r>
              <a:rPr lang="es-CO" dirty="0" err="1"/>
              <a:t>production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our</a:t>
            </a:r>
            <a:r>
              <a:rPr lang="es-CO" dirty="0"/>
              <a:t> </a:t>
            </a:r>
            <a:r>
              <a:rPr lang="es-CO" dirty="0" err="1"/>
              <a:t>customers</a:t>
            </a:r>
            <a:endParaRPr lang="es-CO" dirty="0"/>
          </a:p>
          <a:p>
            <a:r>
              <a:rPr lang="es-CO" dirty="0" err="1"/>
              <a:t>Less</a:t>
            </a:r>
            <a:r>
              <a:rPr lang="es-CO" dirty="0"/>
              <a:t> </a:t>
            </a:r>
            <a:r>
              <a:rPr lang="es-CO" dirty="0" err="1"/>
              <a:t>infrastructure</a:t>
            </a:r>
            <a:r>
              <a:rPr lang="es-CO" dirty="0"/>
              <a:t> </a:t>
            </a:r>
            <a:r>
              <a:rPr lang="es-CO" dirty="0" err="1"/>
              <a:t>costs</a:t>
            </a:r>
            <a:endParaRPr lang="es-CO" dirty="0"/>
          </a:p>
          <a:p>
            <a:r>
              <a:rPr lang="es-CO" dirty="0"/>
              <a:t>More </a:t>
            </a:r>
            <a:r>
              <a:rPr lang="es-CO" dirty="0" err="1"/>
              <a:t>reliability</a:t>
            </a:r>
            <a:endParaRPr lang="es-CO" dirty="0"/>
          </a:p>
          <a:p>
            <a:r>
              <a:rPr lang="es-CO" dirty="0" err="1"/>
              <a:t>Lower</a:t>
            </a:r>
            <a:r>
              <a:rPr lang="es-CO" dirty="0"/>
              <a:t> </a:t>
            </a:r>
            <a:r>
              <a:rPr lang="es-CO" dirty="0" err="1"/>
              <a:t>downtimes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933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2A03B-0583-A32F-CA61-D60E29B9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Benefits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CI/CD: a </a:t>
            </a:r>
            <a:r>
              <a:rPr lang="es-CO" dirty="0" err="1"/>
              <a:t>path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more </a:t>
            </a:r>
            <a:r>
              <a:rPr lang="es-CO" dirty="0" err="1"/>
              <a:t>revenue</a:t>
            </a:r>
            <a:r>
              <a:rPr lang="es-CO" dirty="0"/>
              <a:t> and </a:t>
            </a:r>
            <a:r>
              <a:rPr lang="es-CO" dirty="0" err="1"/>
              <a:t>less</a:t>
            </a:r>
            <a:r>
              <a:rPr lang="es-CO" dirty="0"/>
              <a:t> </a:t>
            </a:r>
            <a:r>
              <a:rPr lang="es-CO" dirty="0" err="1"/>
              <a:t>costs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C6BB35-4173-AAFE-1848-852D0D75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Less</a:t>
            </a:r>
            <a:r>
              <a:rPr lang="es-CO" dirty="0"/>
              <a:t> time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market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most</a:t>
            </a:r>
            <a:r>
              <a:rPr lang="es-CO" dirty="0"/>
              <a:t> </a:t>
            </a:r>
            <a:r>
              <a:rPr lang="es-CO" dirty="0" err="1"/>
              <a:t>important</a:t>
            </a:r>
            <a:r>
              <a:rPr lang="es-CO" dirty="0"/>
              <a:t> Benefit </a:t>
            </a:r>
            <a:r>
              <a:rPr lang="es-CO" dirty="0" err="1"/>
              <a:t>of</a:t>
            </a:r>
            <a:r>
              <a:rPr lang="es-CO" dirty="0"/>
              <a:t> a CI/CD Pipeline. 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/>
              <a:t>Time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market</a:t>
            </a:r>
            <a:r>
              <a:rPr lang="es-CO" dirty="0"/>
              <a:t>, </a:t>
            </a:r>
            <a:r>
              <a:rPr lang="es-CO" dirty="0" err="1"/>
              <a:t>which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time </a:t>
            </a:r>
            <a:r>
              <a:rPr lang="es-CO" dirty="0" err="1"/>
              <a:t>required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deliver</a:t>
            </a:r>
            <a:r>
              <a:rPr lang="es-CO" dirty="0"/>
              <a:t> a </a:t>
            </a:r>
            <a:r>
              <a:rPr lang="es-CO" dirty="0" err="1"/>
              <a:t>feature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customers</a:t>
            </a:r>
            <a:r>
              <a:rPr lang="es-CO" dirty="0"/>
              <a:t>, </a:t>
            </a:r>
            <a:r>
              <a:rPr lang="es-CO" dirty="0" err="1"/>
              <a:t>would</a:t>
            </a:r>
            <a:r>
              <a:rPr lang="es-CO" dirty="0"/>
              <a:t> </a:t>
            </a:r>
            <a:r>
              <a:rPr lang="es-CO" dirty="0" err="1"/>
              <a:t>decrease</a:t>
            </a:r>
            <a:r>
              <a:rPr lang="es-CO" dirty="0"/>
              <a:t> </a:t>
            </a:r>
            <a:r>
              <a:rPr lang="es-CO" dirty="0" err="1"/>
              <a:t>significantly</a:t>
            </a:r>
            <a:r>
              <a:rPr lang="es-CO" dirty="0"/>
              <a:t> </a:t>
            </a:r>
            <a:r>
              <a:rPr lang="es-CO" dirty="0" err="1"/>
              <a:t>thanks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implement</a:t>
            </a:r>
            <a:r>
              <a:rPr lang="es-CO" dirty="0"/>
              <a:t> CI/CD.  </a:t>
            </a:r>
            <a:r>
              <a:rPr lang="es-CO" dirty="0" err="1"/>
              <a:t>This</a:t>
            </a:r>
            <a:r>
              <a:rPr lang="es-CO" dirty="0"/>
              <a:t> </a:t>
            </a:r>
            <a:r>
              <a:rPr lang="es-CO" dirty="0" err="1"/>
              <a:t>occurs</a:t>
            </a:r>
            <a:r>
              <a:rPr lang="es-CO" dirty="0"/>
              <a:t> </a:t>
            </a:r>
            <a:r>
              <a:rPr lang="es-CO" dirty="0" err="1"/>
              <a:t>because</a:t>
            </a:r>
            <a:r>
              <a:rPr lang="es-CO" dirty="0"/>
              <a:t> CI/CD </a:t>
            </a:r>
            <a:r>
              <a:rPr lang="es-CO" dirty="0" err="1"/>
              <a:t>is</a:t>
            </a:r>
            <a:r>
              <a:rPr lang="es-CO" dirty="0"/>
              <a:t> a </a:t>
            </a:r>
            <a:r>
              <a:rPr lang="es-CO" dirty="0" err="1"/>
              <a:t>methodology</a:t>
            </a:r>
            <a:r>
              <a:rPr lang="es-CO" dirty="0"/>
              <a:t> and a set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tools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</a:t>
            </a:r>
            <a:r>
              <a:rPr lang="es-CO" dirty="0" err="1"/>
              <a:t>enhance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performance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development</a:t>
            </a:r>
            <a:r>
              <a:rPr lang="es-CO" dirty="0"/>
              <a:t> and </a:t>
            </a:r>
            <a:r>
              <a:rPr lang="es-CO" dirty="0" err="1"/>
              <a:t>infrastructure</a:t>
            </a:r>
            <a:r>
              <a:rPr lang="es-CO" dirty="0"/>
              <a:t> </a:t>
            </a:r>
            <a:r>
              <a:rPr lang="es-CO" dirty="0" err="1"/>
              <a:t>teams</a:t>
            </a:r>
            <a:r>
              <a:rPr lang="es-CO" dirty="0"/>
              <a:t>. </a:t>
            </a:r>
            <a:r>
              <a:rPr lang="es-CO" dirty="0" err="1"/>
              <a:t>Less</a:t>
            </a:r>
            <a:r>
              <a:rPr lang="es-CO" dirty="0"/>
              <a:t> time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market</a:t>
            </a:r>
            <a:r>
              <a:rPr lang="es-CO" dirty="0"/>
              <a:t> can be </a:t>
            </a:r>
            <a:r>
              <a:rPr lang="es-CO" dirty="0" err="1"/>
              <a:t>an</a:t>
            </a:r>
            <a:r>
              <a:rPr lang="es-CO" dirty="0"/>
              <a:t> </a:t>
            </a:r>
            <a:r>
              <a:rPr lang="es-CO" dirty="0" err="1"/>
              <a:t>accelerator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new </a:t>
            </a:r>
            <a:r>
              <a:rPr lang="es-CO" dirty="0" err="1"/>
              <a:t>revenue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85747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{E7C826BB-6481-D24B-8A29-AA8949C5BD95}tf10001120</Template>
  <TotalTime>18</TotalTime>
  <Words>157</Words>
  <Application>Microsoft Macintosh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Paquete</vt:lpstr>
      <vt:lpstr>Benefits of a CI/CD Pipeline</vt:lpstr>
      <vt:lpstr>What is CI/CD?</vt:lpstr>
      <vt:lpstr>Benefits of CI/CD: a path to more revenue and less costs</vt:lpstr>
      <vt:lpstr>Benefits of CI/CD: a path to more revenue and less costs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a CI/CD Pipeline</dc:title>
  <dc:creator>Juan Pablo Restrepo Lopera</dc:creator>
  <cp:lastModifiedBy>Juan Pablo Restrepo Lopera</cp:lastModifiedBy>
  <cp:revision>1</cp:revision>
  <dcterms:created xsi:type="dcterms:W3CDTF">2023-06-04T23:55:54Z</dcterms:created>
  <dcterms:modified xsi:type="dcterms:W3CDTF">2023-06-05T00:14:51Z</dcterms:modified>
</cp:coreProperties>
</file>