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37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54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93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46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537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01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785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08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4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A757-3F6B-4700-B6DE-800562B50442}" type="datetimeFigureOut">
              <a:rPr lang="es-PE" smtClean="0"/>
              <a:t>28/06/2017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C4AF-2477-489D-AEFF-2BC04082592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87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UI del usuario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Proyecto: Open Karaoke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17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6832" y="716692"/>
            <a:ext cx="6672649" cy="518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TextBox 4"/>
          <p:cNvSpPr txBox="1"/>
          <p:nvPr/>
        </p:nvSpPr>
        <p:spPr>
          <a:xfrm>
            <a:off x="5399903" y="10997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OPEN-KARAOKE</a:t>
            </a:r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4831492" y="2631988"/>
            <a:ext cx="3793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smtClean="0"/>
              <a:t>Room: 3434333</a:t>
            </a:r>
            <a:endParaRPr lang="es-PE" sz="3200"/>
          </a:p>
        </p:txBody>
      </p:sp>
      <p:sp>
        <p:nvSpPr>
          <p:cNvPr id="7" name="TextBox 6"/>
          <p:cNvSpPr txBox="1"/>
          <p:nvPr/>
        </p:nvSpPr>
        <p:spPr>
          <a:xfrm>
            <a:off x="4831492" y="4808893"/>
            <a:ext cx="345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Karaoke: Lucy One</a:t>
            </a:r>
          </a:p>
          <a:p>
            <a:r>
              <a:rPr lang="es-PE" smtClean="0"/>
              <a:t>Calle 34 las brisas del mar -ATE</a:t>
            </a:r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5263978" y="3608173"/>
            <a:ext cx="2347784" cy="6178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Ingresar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187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4918" y="1118286"/>
            <a:ext cx="6536725" cy="4905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2"/>
          <p:cNvSpPr txBox="1"/>
          <p:nvPr/>
        </p:nvSpPr>
        <p:spPr>
          <a:xfrm>
            <a:off x="3781168" y="1376755"/>
            <a:ext cx="345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Karaoke: Lucy One</a:t>
            </a:r>
          </a:p>
          <a:p>
            <a:r>
              <a:rPr lang="es-PE" smtClean="0"/>
              <a:t>Calle 34 las brisas del mar -ATE</a:t>
            </a:r>
            <a:endParaRPr lang="es-PE"/>
          </a:p>
        </p:txBody>
      </p:sp>
      <p:sp>
        <p:nvSpPr>
          <p:cNvPr id="4" name="TextBox 3"/>
          <p:cNvSpPr txBox="1"/>
          <p:nvPr/>
        </p:nvSpPr>
        <p:spPr>
          <a:xfrm>
            <a:off x="3830595" y="27401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Participantes:</a:t>
            </a:r>
            <a:endParaRPr lang="es-PE"/>
          </a:p>
        </p:txBody>
      </p:sp>
      <p:sp>
        <p:nvSpPr>
          <p:cNvPr id="5" name="TextBox 4"/>
          <p:cNvSpPr txBox="1"/>
          <p:nvPr/>
        </p:nvSpPr>
        <p:spPr>
          <a:xfrm>
            <a:off x="3966518" y="4016974"/>
            <a:ext cx="169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Pepa</a:t>
            </a:r>
          </a:p>
          <a:p>
            <a:r>
              <a:rPr lang="es-PE" smtClean="0"/>
              <a:t>LaGordita</a:t>
            </a:r>
          </a:p>
          <a:p>
            <a:r>
              <a:rPr lang="es-PE" smtClean="0"/>
              <a:t>LaMecha</a:t>
            </a:r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5708821" y="3571103"/>
            <a:ext cx="169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Elnero</a:t>
            </a:r>
          </a:p>
          <a:p>
            <a:r>
              <a:rPr lang="es-PE" smtClean="0"/>
              <a:t>RabelloVuelve</a:t>
            </a:r>
          </a:p>
          <a:p>
            <a:r>
              <a:rPr lang="es-PE" smtClean="0"/>
              <a:t>Chipulongo</a:t>
            </a:r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3855308" y="4016974"/>
            <a:ext cx="1149178" cy="333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6769768" y="4940304"/>
            <a:ext cx="1572127" cy="4819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mtClean="0"/>
              <a:t>Participar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57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110" y="1118285"/>
            <a:ext cx="6536725" cy="4905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extBox 3"/>
          <p:cNvSpPr txBox="1"/>
          <p:nvPr/>
        </p:nvSpPr>
        <p:spPr>
          <a:xfrm>
            <a:off x="3781168" y="1376755"/>
            <a:ext cx="345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Karaoke: Lucy One</a:t>
            </a:r>
          </a:p>
          <a:p>
            <a:r>
              <a:rPr lang="es-PE" smtClean="0"/>
              <a:t>Calle 34 las brisas del mar -ATE</a:t>
            </a:r>
            <a:endParaRPr lang="es-PE"/>
          </a:p>
        </p:txBody>
      </p:sp>
      <p:sp>
        <p:nvSpPr>
          <p:cNvPr id="5" name="TextBox 4"/>
          <p:cNvSpPr txBox="1"/>
          <p:nvPr/>
        </p:nvSpPr>
        <p:spPr>
          <a:xfrm>
            <a:off x="3240503" y="2200271"/>
            <a:ext cx="53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Ahora tocando:</a:t>
            </a:r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3481133" y="2654270"/>
            <a:ext cx="48286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mtClean="0"/>
              <a:t>Despacito porque lo tienes chiquito</a:t>
            </a:r>
            <a:endParaRPr lang="es-PE"/>
          </a:p>
        </p:txBody>
      </p:sp>
      <p:sp>
        <p:nvSpPr>
          <p:cNvPr id="7" name="TextBox 6"/>
          <p:cNvSpPr txBox="1"/>
          <p:nvPr/>
        </p:nvSpPr>
        <p:spPr>
          <a:xfrm>
            <a:off x="3267818" y="3260092"/>
            <a:ext cx="199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Lista</a:t>
            </a:r>
            <a:endParaRPr lang="es-PE"/>
          </a:p>
        </p:txBody>
      </p:sp>
      <p:sp>
        <p:nvSpPr>
          <p:cNvPr id="8" name="TextBox 7"/>
          <p:cNvSpPr txBox="1"/>
          <p:nvPr/>
        </p:nvSpPr>
        <p:spPr>
          <a:xfrm>
            <a:off x="3978440" y="3458098"/>
            <a:ext cx="4154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Tu amor me hace bien</a:t>
            </a:r>
          </a:p>
          <a:p>
            <a:r>
              <a:rPr lang="es-PE" smtClean="0"/>
              <a:t>Vuelve chipu que la vida pasará</a:t>
            </a:r>
          </a:p>
          <a:p>
            <a:r>
              <a:rPr lang="es-PE" smtClean="0"/>
              <a:t>Me engañaste con la prima</a:t>
            </a:r>
          </a:p>
          <a:p>
            <a:r>
              <a:rPr lang="es-PE" smtClean="0"/>
              <a:t>Tus bubis me alocan</a:t>
            </a:r>
          </a:p>
          <a:p>
            <a:r>
              <a:rPr lang="es-PE" smtClean="0"/>
              <a:t>No importa tu cara pero si tu colita</a:t>
            </a:r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978439" y="4049272"/>
            <a:ext cx="3673645" cy="270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angle 9"/>
          <p:cNvSpPr/>
          <p:nvPr/>
        </p:nvSpPr>
        <p:spPr>
          <a:xfrm>
            <a:off x="6657474" y="5133432"/>
            <a:ext cx="1892966" cy="4958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mtClean="0"/>
              <a:t>Pedir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3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UI del DJ Karaoke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Proyecto: Open Karaoke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3411" y="721895"/>
            <a:ext cx="6769768" cy="537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6914147" y="1042736"/>
            <a:ext cx="1155032" cy="385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Registro</a:t>
            </a:r>
            <a:endParaRPr lang="es-PE"/>
          </a:p>
        </p:txBody>
      </p:sp>
      <p:sp>
        <p:nvSpPr>
          <p:cNvPr id="5" name="Rectangle 4"/>
          <p:cNvSpPr/>
          <p:nvPr/>
        </p:nvSpPr>
        <p:spPr>
          <a:xfrm>
            <a:off x="8241631" y="1042736"/>
            <a:ext cx="1155032" cy="385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Login</a:t>
            </a:r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3481137" y="1876926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Bienvenido a Open Karake</a:t>
            </a:r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3288632" y="2246258"/>
            <a:ext cx="5903494" cy="16359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Smiley Face 7"/>
          <p:cNvSpPr/>
          <p:nvPr/>
        </p:nvSpPr>
        <p:spPr>
          <a:xfrm>
            <a:off x="4074695" y="2695074"/>
            <a:ext cx="1524000" cy="10106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Lightning Bolt 8"/>
          <p:cNvSpPr/>
          <p:nvPr/>
        </p:nvSpPr>
        <p:spPr>
          <a:xfrm>
            <a:off x="6914147" y="2615590"/>
            <a:ext cx="1716506" cy="115503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extBox 9"/>
          <p:cNvSpPr txBox="1"/>
          <p:nvPr/>
        </p:nvSpPr>
        <p:spPr>
          <a:xfrm>
            <a:off x="3288632" y="4203032"/>
            <a:ext cx="5903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Open - Karaoke te permite administrar el servicio de tu karaoke desde la comodidad del celular. Te permite registrar tus catalogos y rooms o mesas para que ellos disfruten de tus servicio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39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3411" y="721895"/>
            <a:ext cx="6769768" cy="537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3481137" y="1876926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Bienvenido a Open Karake</a:t>
            </a:r>
            <a:endParaRPr lang="es-PE"/>
          </a:p>
        </p:txBody>
      </p:sp>
      <p:sp>
        <p:nvSpPr>
          <p:cNvPr id="3" name="TextBox 2"/>
          <p:cNvSpPr txBox="1"/>
          <p:nvPr/>
        </p:nvSpPr>
        <p:spPr>
          <a:xfrm>
            <a:off x="3160295" y="962526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Open-Karaoke- Registro</a:t>
            </a:r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5013158" y="2338408"/>
            <a:ext cx="3064042" cy="5133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5013158" y="2943907"/>
            <a:ext cx="3064042" cy="5133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5013158" y="3629525"/>
            <a:ext cx="3064042" cy="5133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extBox 14"/>
          <p:cNvSpPr txBox="1"/>
          <p:nvPr/>
        </p:nvSpPr>
        <p:spPr>
          <a:xfrm>
            <a:off x="3481137" y="2338408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Nombre</a:t>
            </a:r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3481137" y="3058115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Ubicacion</a:t>
            </a:r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3340768" y="3629525"/>
            <a:ext cx="15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Cantidad de rooms/meas</a:t>
            </a:r>
            <a:endParaRPr lang="es-PE"/>
          </a:p>
        </p:txBody>
      </p:sp>
      <p:sp>
        <p:nvSpPr>
          <p:cNvPr id="18" name="TextBox 17"/>
          <p:cNvSpPr txBox="1"/>
          <p:nvPr/>
        </p:nvSpPr>
        <p:spPr>
          <a:xfrm>
            <a:off x="3410951" y="4551945"/>
            <a:ext cx="1391653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Tipo servicio</a:t>
            </a:r>
            <a:endParaRPr lang="es-PE"/>
          </a:p>
        </p:txBody>
      </p:sp>
      <p:sp>
        <p:nvSpPr>
          <p:cNvPr id="19" name="Oval 18"/>
          <p:cNvSpPr/>
          <p:nvPr/>
        </p:nvSpPr>
        <p:spPr>
          <a:xfrm>
            <a:off x="6336630" y="4626140"/>
            <a:ext cx="184485" cy="18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TextBox 20"/>
          <p:cNvSpPr txBox="1"/>
          <p:nvPr/>
        </p:nvSpPr>
        <p:spPr>
          <a:xfrm>
            <a:off x="5277853" y="4550761"/>
            <a:ext cx="74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Gratis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03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3411" y="721895"/>
            <a:ext cx="6769768" cy="537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3481137" y="1876926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Bienvenido a Open Karake</a:t>
            </a:r>
            <a:endParaRPr lang="es-PE"/>
          </a:p>
        </p:txBody>
      </p:sp>
      <p:sp>
        <p:nvSpPr>
          <p:cNvPr id="3" name="TextBox 2"/>
          <p:cNvSpPr txBox="1"/>
          <p:nvPr/>
        </p:nvSpPr>
        <p:spPr>
          <a:xfrm>
            <a:off x="3160295" y="962526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Activar Rooms/Mesas</a:t>
            </a:r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5807242" y="2338408"/>
            <a:ext cx="2269958" cy="4332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mesa1</a:t>
            </a:r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5807242" y="2943907"/>
            <a:ext cx="2269958" cy="5133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45353455</a:t>
            </a:r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5807242" y="3629525"/>
            <a:ext cx="2269958" cy="5133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3:45pm - 9:45pm</a:t>
            </a:r>
            <a:endParaRPr lang="es-PE"/>
          </a:p>
        </p:txBody>
      </p:sp>
      <p:sp>
        <p:nvSpPr>
          <p:cNvPr id="15" name="TextBox 14"/>
          <p:cNvSpPr txBox="1"/>
          <p:nvPr/>
        </p:nvSpPr>
        <p:spPr>
          <a:xfrm>
            <a:off x="3481137" y="233840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Nombre/numero</a:t>
            </a:r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3481137" y="3058115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Codigo</a:t>
            </a:r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3340768" y="3629525"/>
            <a:ext cx="15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/>
              <a:t>Horario activacion</a:t>
            </a:r>
            <a:endParaRPr lang="es-PE"/>
          </a:p>
        </p:txBody>
      </p:sp>
      <p:sp>
        <p:nvSpPr>
          <p:cNvPr id="4" name="Rounded Rectangle 3"/>
          <p:cNvSpPr/>
          <p:nvPr/>
        </p:nvSpPr>
        <p:spPr>
          <a:xfrm>
            <a:off x="8229600" y="3058115"/>
            <a:ext cx="1074821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Generar</a:t>
            </a:r>
            <a:endParaRPr lang="es-PE"/>
          </a:p>
        </p:txBody>
      </p:sp>
      <p:sp>
        <p:nvSpPr>
          <p:cNvPr id="5" name="Rounded Rectangle 4"/>
          <p:cNvSpPr/>
          <p:nvPr/>
        </p:nvSpPr>
        <p:spPr>
          <a:xfrm>
            <a:off x="5157536" y="4876799"/>
            <a:ext cx="1732547" cy="5775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u="sng" smtClean="0"/>
              <a:t>Activar</a:t>
            </a:r>
            <a:endParaRPr lang="es-PE" u="sng"/>
          </a:p>
        </p:txBody>
      </p:sp>
      <p:sp>
        <p:nvSpPr>
          <p:cNvPr id="22" name="Rounded Rectangle 21"/>
          <p:cNvSpPr/>
          <p:nvPr/>
        </p:nvSpPr>
        <p:spPr>
          <a:xfrm>
            <a:off x="7034463" y="4894846"/>
            <a:ext cx="1732547" cy="5775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mtClean="0"/>
              <a:t>Agregar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281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UI del usuario</vt:lpstr>
      <vt:lpstr>PowerPoint Presentation</vt:lpstr>
      <vt:lpstr>PowerPoint Presentation</vt:lpstr>
      <vt:lpstr>PowerPoint Presentation</vt:lpstr>
      <vt:lpstr>UI del DJ Karaoke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Primeras UI</dc:title>
  <dc:creator>jorge alvarado</dc:creator>
  <cp:lastModifiedBy>jorge alvarado</cp:lastModifiedBy>
  <cp:revision>4</cp:revision>
  <dcterms:created xsi:type="dcterms:W3CDTF">2017-06-28T15:53:23Z</dcterms:created>
  <dcterms:modified xsi:type="dcterms:W3CDTF">2017-06-28T16:31:19Z</dcterms:modified>
</cp:coreProperties>
</file>