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3" r:id="rId7"/>
    <p:sldId id="257" r:id="rId8"/>
    <p:sldId id="264" r:id="rId9"/>
    <p:sldId id="260" r:id="rId10"/>
    <p:sldId id="265" r:id="rId11"/>
    <p:sldId id="259" r:id="rId12"/>
    <p:sldId id="266" r:id="rId13"/>
    <p:sldId id="261" r:id="rId14"/>
    <p:sldId id="267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D12E1-FBE5-00F7-EE1F-541B98B9FA35}" v="14" dt="2020-02-18T12:40:25.447"/>
    <p1510:client id="{601ABCC1-63BB-794B-A1D6-490441907EA7}" v="25" dt="2020-02-19T11:36:27.015"/>
    <p1510:client id="{F9B16C59-1C3E-4817-9822-796BB5B79566}" v="2" dt="2020-02-19T15:18:4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Jamie Everett" userId="S::jamie.everett@students.plymouth.ac.uk::11f45565-6140-4139-9c15-c1cb06d7fbfd" providerId="AD" clId="Web-{193D12E1-FBE5-00F7-EE1F-541B98B9FA35}"/>
    <pc:docChg chg="modSld">
      <pc:chgData name="(s) Jamie Everett" userId="S::jamie.everett@students.plymouth.ac.uk::11f45565-6140-4139-9c15-c1cb06d7fbfd" providerId="AD" clId="Web-{193D12E1-FBE5-00F7-EE1F-541B98B9FA35}" dt="2020-02-18T12:40:25.447" v="11" actId="1076"/>
      <pc:docMkLst>
        <pc:docMk/>
      </pc:docMkLst>
      <pc:sldChg chg="addSp delSp modSp">
        <pc:chgData name="(s) Jamie Everett" userId="S::jamie.everett@students.plymouth.ac.uk::11f45565-6140-4139-9c15-c1cb06d7fbfd" providerId="AD" clId="Web-{193D12E1-FBE5-00F7-EE1F-541B98B9FA35}" dt="2020-02-18T12:40:25.447" v="11" actId="1076"/>
        <pc:sldMkLst>
          <pc:docMk/>
          <pc:sldMk cId="2576209800" sldId="262"/>
        </pc:sldMkLst>
        <pc:picChg chg="add del mod">
          <ac:chgData name="(s) Jamie Everett" userId="S::jamie.everett@students.plymouth.ac.uk::11f45565-6140-4139-9c15-c1cb06d7fbfd" providerId="AD" clId="Web-{193D12E1-FBE5-00F7-EE1F-541B98B9FA35}" dt="2020-02-18T12:39:55.494" v="2"/>
          <ac:picMkLst>
            <pc:docMk/>
            <pc:sldMk cId="2576209800" sldId="262"/>
            <ac:picMk id="2" creationId="{1F3F3179-1536-4A6C-8FE6-EC56E3E13BD5}"/>
          </ac:picMkLst>
        </pc:picChg>
        <pc:picChg chg="add mod">
          <ac:chgData name="(s) Jamie Everett" userId="S::jamie.everett@students.plymouth.ac.uk::11f45565-6140-4139-9c15-c1cb06d7fbfd" providerId="AD" clId="Web-{193D12E1-FBE5-00F7-EE1F-541B98B9FA35}" dt="2020-02-18T12:40:25.447" v="11" actId="1076"/>
          <ac:picMkLst>
            <pc:docMk/>
            <pc:sldMk cId="2576209800" sldId="262"/>
            <ac:picMk id="5" creationId="{1F593D77-B292-4F27-B0B0-B4687117B567}"/>
          </ac:picMkLst>
        </pc:picChg>
      </pc:sldChg>
    </pc:docChg>
  </pc:docChgLst>
  <pc:docChgLst>
    <pc:chgData name="(s) Jamie Everett" userId="S::jamie.everett@students.plymouth.ac.uk::11f45565-6140-4139-9c15-c1cb06d7fbfd" providerId="AD" clId="Web-{F9B16C59-1C3E-4817-9822-796BB5B79566}"/>
    <pc:docChg chg="modSld">
      <pc:chgData name="(s) Jamie Everett" userId="S::jamie.everett@students.plymouth.ac.uk::11f45565-6140-4139-9c15-c1cb06d7fbfd" providerId="AD" clId="Web-{F9B16C59-1C3E-4817-9822-796BB5B79566}" dt="2020-02-19T15:18:47.524" v="1"/>
      <pc:docMkLst>
        <pc:docMk/>
      </pc:docMkLst>
      <pc:sldChg chg="mod modShow">
        <pc:chgData name="(s) Jamie Everett" userId="S::jamie.everett@students.plymouth.ac.uk::11f45565-6140-4139-9c15-c1cb06d7fbfd" providerId="AD" clId="Web-{F9B16C59-1C3E-4817-9822-796BB5B79566}" dt="2020-02-19T15:18:47.524" v="1"/>
        <pc:sldMkLst>
          <pc:docMk/>
          <pc:sldMk cId="2580515918" sldId="267"/>
        </pc:sldMkLst>
      </pc:sldChg>
    </pc:docChg>
  </pc:docChgLst>
  <pc:docChgLst>
    <pc:chgData name="Jamie Everett" userId="11f45565-6140-4139-9c15-c1cb06d7fbfd" providerId="ADAL" clId="{601ABCC1-63BB-794B-A1D6-490441907EA7}"/>
    <pc:docChg chg="custSel addSld modSld">
      <pc:chgData name="Jamie Everett" userId="11f45565-6140-4139-9c15-c1cb06d7fbfd" providerId="ADAL" clId="{601ABCC1-63BB-794B-A1D6-490441907EA7}" dt="2020-02-19T11:36:27.015" v="77"/>
      <pc:docMkLst>
        <pc:docMk/>
      </pc:docMkLst>
      <pc:sldChg chg="addSp delSp modSp add modTransition">
        <pc:chgData name="Jamie Everett" userId="11f45565-6140-4139-9c15-c1cb06d7fbfd" providerId="ADAL" clId="{601ABCC1-63BB-794B-A1D6-490441907EA7}" dt="2020-02-19T11:36:15.311" v="72"/>
        <pc:sldMkLst>
          <pc:docMk/>
          <pc:sldMk cId="2786528428" sldId="263"/>
        </pc:sldMkLst>
        <pc:spChg chg="del">
          <ac:chgData name="Jamie Everett" userId="11f45565-6140-4139-9c15-c1cb06d7fbfd" providerId="ADAL" clId="{601ABCC1-63BB-794B-A1D6-490441907EA7}" dt="2020-02-19T11:25:36.881" v="7" actId="478"/>
          <ac:spMkLst>
            <pc:docMk/>
            <pc:sldMk cId="2786528428" sldId="263"/>
            <ac:spMk id="2" creationId="{059A0044-6321-764F-B494-F54B4B7ECE13}"/>
          </ac:spMkLst>
        </pc:spChg>
        <pc:spChg chg="del">
          <ac:chgData name="Jamie Everett" userId="11f45565-6140-4139-9c15-c1cb06d7fbfd" providerId="ADAL" clId="{601ABCC1-63BB-794B-A1D6-490441907EA7}" dt="2020-02-19T11:25:38.180" v="8" actId="478"/>
          <ac:spMkLst>
            <pc:docMk/>
            <pc:sldMk cId="2786528428" sldId="263"/>
            <ac:spMk id="3" creationId="{DBD82614-5EBF-0D47-90FC-BD79F1117533}"/>
          </ac:spMkLst>
        </pc:spChg>
        <pc:spChg chg="add">
          <ac:chgData name="Jamie Everett" userId="11f45565-6140-4139-9c15-c1cb06d7fbfd" providerId="ADAL" clId="{601ABCC1-63BB-794B-A1D6-490441907EA7}" dt="2020-02-19T11:25:33.901" v="6"/>
          <ac:spMkLst>
            <pc:docMk/>
            <pc:sldMk cId="2786528428" sldId="263"/>
            <ac:spMk id="4" creationId="{9A8786DB-4B9C-B44B-94AD-AE004E977042}"/>
          </ac:spMkLst>
        </pc:spChg>
        <pc:picChg chg="add mod">
          <ac:chgData name="Jamie Everett" userId="11f45565-6140-4139-9c15-c1cb06d7fbfd" providerId="ADAL" clId="{601ABCC1-63BB-794B-A1D6-490441907EA7}" dt="2020-02-19T11:29:21.592" v="71" actId="1076"/>
          <ac:picMkLst>
            <pc:docMk/>
            <pc:sldMk cId="2786528428" sldId="263"/>
            <ac:picMk id="6" creationId="{8ED00549-EDC7-644B-9FEC-B8FEA6E2B438}"/>
          </ac:picMkLst>
        </pc:picChg>
      </pc:sldChg>
      <pc:sldChg chg="addSp delSp modSp add modTransition">
        <pc:chgData name="Jamie Everett" userId="11f45565-6140-4139-9c15-c1cb06d7fbfd" providerId="ADAL" clId="{601ABCC1-63BB-794B-A1D6-490441907EA7}" dt="2020-02-19T11:36:18.562" v="73"/>
        <pc:sldMkLst>
          <pc:docMk/>
          <pc:sldMk cId="161224269" sldId="264"/>
        </pc:sldMkLst>
        <pc:spChg chg="del">
          <ac:chgData name="Jamie Everett" userId="11f45565-6140-4139-9c15-c1cb06d7fbfd" providerId="ADAL" clId="{601ABCC1-63BB-794B-A1D6-490441907EA7}" dt="2020-02-19T11:25:41.764" v="9" actId="478"/>
          <ac:spMkLst>
            <pc:docMk/>
            <pc:sldMk cId="161224269" sldId="264"/>
            <ac:spMk id="2" creationId="{400358B7-AA72-0245-86FC-9E3B5F31576B}"/>
          </ac:spMkLst>
        </pc:spChg>
        <pc:spChg chg="del">
          <ac:chgData name="Jamie Everett" userId="11f45565-6140-4139-9c15-c1cb06d7fbfd" providerId="ADAL" clId="{601ABCC1-63BB-794B-A1D6-490441907EA7}" dt="2020-02-19T11:25:42.908" v="10" actId="478"/>
          <ac:spMkLst>
            <pc:docMk/>
            <pc:sldMk cId="161224269" sldId="264"/>
            <ac:spMk id="3" creationId="{206CCB56-700A-7A43-B7FE-16BB289E6C5B}"/>
          </ac:spMkLst>
        </pc:spChg>
        <pc:spChg chg="add del">
          <ac:chgData name="Jamie Everett" userId="11f45565-6140-4139-9c15-c1cb06d7fbfd" providerId="ADAL" clId="{601ABCC1-63BB-794B-A1D6-490441907EA7}" dt="2020-02-19T11:25:45.333" v="12" actId="478"/>
          <ac:spMkLst>
            <pc:docMk/>
            <pc:sldMk cId="161224269" sldId="264"/>
            <ac:spMk id="4" creationId="{58C85993-AA86-D84C-90B6-6D7FEC11CCD8}"/>
          </ac:spMkLst>
        </pc:spChg>
        <pc:spChg chg="add">
          <ac:chgData name="Jamie Everett" userId="11f45565-6140-4139-9c15-c1cb06d7fbfd" providerId="ADAL" clId="{601ABCC1-63BB-794B-A1D6-490441907EA7}" dt="2020-02-19T11:25:50.722" v="13"/>
          <ac:spMkLst>
            <pc:docMk/>
            <pc:sldMk cId="161224269" sldId="264"/>
            <ac:spMk id="5" creationId="{2D556446-F9C3-E54B-A801-5E3B0B8C31C8}"/>
          </ac:spMkLst>
        </pc:spChg>
        <pc:picChg chg="add mod">
          <ac:chgData name="Jamie Everett" userId="11f45565-6140-4139-9c15-c1cb06d7fbfd" providerId="ADAL" clId="{601ABCC1-63BB-794B-A1D6-490441907EA7}" dt="2020-02-19T11:29:01.999" v="67" actId="1036"/>
          <ac:picMkLst>
            <pc:docMk/>
            <pc:sldMk cId="161224269" sldId="264"/>
            <ac:picMk id="7" creationId="{20535EC6-7840-F54F-A46A-F73F968DD470}"/>
          </ac:picMkLst>
        </pc:picChg>
      </pc:sldChg>
      <pc:sldChg chg="addSp delSp modSp add modTransition">
        <pc:chgData name="Jamie Everett" userId="11f45565-6140-4139-9c15-c1cb06d7fbfd" providerId="ADAL" clId="{601ABCC1-63BB-794B-A1D6-490441907EA7}" dt="2020-02-19T11:36:20.993" v="74"/>
        <pc:sldMkLst>
          <pc:docMk/>
          <pc:sldMk cId="2422296463" sldId="265"/>
        </pc:sldMkLst>
        <pc:spChg chg="del">
          <ac:chgData name="Jamie Everett" userId="11f45565-6140-4139-9c15-c1cb06d7fbfd" providerId="ADAL" clId="{601ABCC1-63BB-794B-A1D6-490441907EA7}" dt="2020-02-19T11:25:59.740" v="15" actId="478"/>
          <ac:spMkLst>
            <pc:docMk/>
            <pc:sldMk cId="2422296463" sldId="265"/>
            <ac:spMk id="2" creationId="{A1E3A1B3-6DA6-F744-B29E-B6902CC851D3}"/>
          </ac:spMkLst>
        </pc:spChg>
        <pc:spChg chg="del">
          <ac:chgData name="Jamie Everett" userId="11f45565-6140-4139-9c15-c1cb06d7fbfd" providerId="ADAL" clId="{601ABCC1-63BB-794B-A1D6-490441907EA7}" dt="2020-02-19T11:25:58.604" v="14" actId="478"/>
          <ac:spMkLst>
            <pc:docMk/>
            <pc:sldMk cId="2422296463" sldId="265"/>
            <ac:spMk id="3" creationId="{50BCE6D5-770E-894F-AA46-F2ED46BFFD5F}"/>
          </ac:spMkLst>
        </pc:spChg>
        <pc:spChg chg="add">
          <ac:chgData name="Jamie Everett" userId="11f45565-6140-4139-9c15-c1cb06d7fbfd" providerId="ADAL" clId="{601ABCC1-63BB-794B-A1D6-490441907EA7}" dt="2020-02-19T11:26:00.210" v="16"/>
          <ac:spMkLst>
            <pc:docMk/>
            <pc:sldMk cId="2422296463" sldId="265"/>
            <ac:spMk id="4" creationId="{C9D4C659-845D-ED4F-9309-AB4881EE5682}"/>
          </ac:spMkLst>
        </pc:spChg>
        <pc:picChg chg="add mod">
          <ac:chgData name="Jamie Everett" userId="11f45565-6140-4139-9c15-c1cb06d7fbfd" providerId="ADAL" clId="{601ABCC1-63BB-794B-A1D6-490441907EA7}" dt="2020-02-19T11:28:50.054" v="55" actId="1036"/>
          <ac:picMkLst>
            <pc:docMk/>
            <pc:sldMk cId="2422296463" sldId="265"/>
            <ac:picMk id="6" creationId="{90E3F881-B77B-B849-A0AD-30B8FDADEE9F}"/>
          </ac:picMkLst>
        </pc:picChg>
      </pc:sldChg>
      <pc:sldChg chg="addSp delSp modSp add modTransition">
        <pc:chgData name="Jamie Everett" userId="11f45565-6140-4139-9c15-c1cb06d7fbfd" providerId="ADAL" clId="{601ABCC1-63BB-794B-A1D6-490441907EA7}" dt="2020-02-19T11:36:23.059" v="75"/>
        <pc:sldMkLst>
          <pc:docMk/>
          <pc:sldMk cId="3458021699" sldId="266"/>
        </pc:sldMkLst>
        <pc:spChg chg="del">
          <ac:chgData name="Jamie Everett" userId="11f45565-6140-4139-9c15-c1cb06d7fbfd" providerId="ADAL" clId="{601ABCC1-63BB-794B-A1D6-490441907EA7}" dt="2020-02-19T11:26:07.444" v="18" actId="478"/>
          <ac:spMkLst>
            <pc:docMk/>
            <pc:sldMk cId="3458021699" sldId="266"/>
            <ac:spMk id="2" creationId="{DC8C9478-D2AC-5B4D-BC03-6DC15ABDBAFD}"/>
          </ac:spMkLst>
        </pc:spChg>
        <pc:spChg chg="del">
          <ac:chgData name="Jamie Everett" userId="11f45565-6140-4139-9c15-c1cb06d7fbfd" providerId="ADAL" clId="{601ABCC1-63BB-794B-A1D6-490441907EA7}" dt="2020-02-19T11:26:06.068" v="17" actId="478"/>
          <ac:spMkLst>
            <pc:docMk/>
            <pc:sldMk cId="3458021699" sldId="266"/>
            <ac:spMk id="3" creationId="{3022EEFC-051E-7C4A-B144-532BD12AA08B}"/>
          </ac:spMkLst>
        </pc:spChg>
        <pc:spChg chg="add">
          <ac:chgData name="Jamie Everett" userId="11f45565-6140-4139-9c15-c1cb06d7fbfd" providerId="ADAL" clId="{601ABCC1-63BB-794B-A1D6-490441907EA7}" dt="2020-02-19T11:26:07.849" v="19"/>
          <ac:spMkLst>
            <pc:docMk/>
            <pc:sldMk cId="3458021699" sldId="266"/>
            <ac:spMk id="4" creationId="{6AB3013E-D3D9-AB45-AAEF-389E0836D922}"/>
          </ac:spMkLst>
        </pc:spChg>
        <pc:picChg chg="add mod">
          <ac:chgData name="Jamie Everett" userId="11f45565-6140-4139-9c15-c1cb06d7fbfd" providerId="ADAL" clId="{601ABCC1-63BB-794B-A1D6-490441907EA7}" dt="2020-02-19T11:28:37.119" v="49" actId="1076"/>
          <ac:picMkLst>
            <pc:docMk/>
            <pc:sldMk cId="3458021699" sldId="266"/>
            <ac:picMk id="6" creationId="{4B32948D-B186-F341-A777-AF0C1E4E8413}"/>
          </ac:picMkLst>
        </pc:picChg>
      </pc:sldChg>
      <pc:sldChg chg="addSp delSp modSp add modTransition">
        <pc:chgData name="Jamie Everett" userId="11f45565-6140-4139-9c15-c1cb06d7fbfd" providerId="ADAL" clId="{601ABCC1-63BB-794B-A1D6-490441907EA7}" dt="2020-02-19T11:36:24.992" v="76"/>
        <pc:sldMkLst>
          <pc:docMk/>
          <pc:sldMk cId="2580515918" sldId="267"/>
        </pc:sldMkLst>
        <pc:spChg chg="del">
          <ac:chgData name="Jamie Everett" userId="11f45565-6140-4139-9c15-c1cb06d7fbfd" providerId="ADAL" clId="{601ABCC1-63BB-794B-A1D6-490441907EA7}" dt="2020-02-19T11:26:12.723" v="21" actId="478"/>
          <ac:spMkLst>
            <pc:docMk/>
            <pc:sldMk cId="2580515918" sldId="267"/>
            <ac:spMk id="2" creationId="{5CD2D846-6227-A645-837C-43E9CE21EA60}"/>
          </ac:spMkLst>
        </pc:spChg>
        <pc:spChg chg="del">
          <ac:chgData name="Jamie Everett" userId="11f45565-6140-4139-9c15-c1cb06d7fbfd" providerId="ADAL" clId="{601ABCC1-63BB-794B-A1D6-490441907EA7}" dt="2020-02-19T11:26:10.964" v="20" actId="478"/>
          <ac:spMkLst>
            <pc:docMk/>
            <pc:sldMk cId="2580515918" sldId="267"/>
            <ac:spMk id="3" creationId="{AC71EB13-ACC9-DB44-879C-6EFDA91E1452}"/>
          </ac:spMkLst>
        </pc:spChg>
        <pc:spChg chg="add">
          <ac:chgData name="Jamie Everett" userId="11f45565-6140-4139-9c15-c1cb06d7fbfd" providerId="ADAL" clId="{601ABCC1-63BB-794B-A1D6-490441907EA7}" dt="2020-02-19T11:26:18.299" v="22"/>
          <ac:spMkLst>
            <pc:docMk/>
            <pc:sldMk cId="2580515918" sldId="267"/>
            <ac:spMk id="4" creationId="{4B3A14C6-7A9F-4744-A5BC-C3850EF5E7CC}"/>
          </ac:spMkLst>
        </pc:spChg>
        <pc:picChg chg="add mod">
          <ac:chgData name="Jamie Everett" userId="11f45565-6140-4139-9c15-c1cb06d7fbfd" providerId="ADAL" clId="{601ABCC1-63BB-794B-A1D6-490441907EA7}" dt="2020-02-19T11:28:20.661" v="43" actId="1076"/>
          <ac:picMkLst>
            <pc:docMk/>
            <pc:sldMk cId="2580515918" sldId="267"/>
            <ac:picMk id="6" creationId="{D6F72706-DE67-6943-B990-2652278B7677}"/>
          </ac:picMkLst>
        </pc:picChg>
      </pc:sldChg>
      <pc:sldChg chg="addSp delSp modSp add modTransition">
        <pc:chgData name="Jamie Everett" userId="11f45565-6140-4139-9c15-c1cb06d7fbfd" providerId="ADAL" clId="{601ABCC1-63BB-794B-A1D6-490441907EA7}" dt="2020-02-19T11:36:27.015" v="77"/>
        <pc:sldMkLst>
          <pc:docMk/>
          <pc:sldMk cId="1918118282" sldId="268"/>
        </pc:sldMkLst>
        <pc:spChg chg="del">
          <ac:chgData name="Jamie Everett" userId="11f45565-6140-4139-9c15-c1cb06d7fbfd" providerId="ADAL" clId="{601ABCC1-63BB-794B-A1D6-490441907EA7}" dt="2020-02-19T11:26:26.315" v="24" actId="478"/>
          <ac:spMkLst>
            <pc:docMk/>
            <pc:sldMk cId="1918118282" sldId="268"/>
            <ac:spMk id="2" creationId="{F2F67430-7939-B44F-A692-2D27BAD66C34}"/>
          </ac:spMkLst>
        </pc:spChg>
        <pc:spChg chg="del">
          <ac:chgData name="Jamie Everett" userId="11f45565-6140-4139-9c15-c1cb06d7fbfd" providerId="ADAL" clId="{601ABCC1-63BB-794B-A1D6-490441907EA7}" dt="2020-02-19T11:26:23.827" v="23" actId="478"/>
          <ac:spMkLst>
            <pc:docMk/>
            <pc:sldMk cId="1918118282" sldId="268"/>
            <ac:spMk id="3" creationId="{E44364D3-19CD-6E4F-BD36-3E4FC3D3B34B}"/>
          </ac:spMkLst>
        </pc:spChg>
        <pc:spChg chg="add">
          <ac:chgData name="Jamie Everett" userId="11f45565-6140-4139-9c15-c1cb06d7fbfd" providerId="ADAL" clId="{601ABCC1-63BB-794B-A1D6-490441907EA7}" dt="2020-02-19T11:26:26.753" v="25"/>
          <ac:spMkLst>
            <pc:docMk/>
            <pc:sldMk cId="1918118282" sldId="268"/>
            <ac:spMk id="4" creationId="{4EAC9120-27F0-5C4A-8596-31D3BABDE9DA}"/>
          </ac:spMkLst>
        </pc:spChg>
        <pc:picChg chg="add mod">
          <ac:chgData name="Jamie Everett" userId="11f45565-6140-4139-9c15-c1cb06d7fbfd" providerId="ADAL" clId="{601ABCC1-63BB-794B-A1D6-490441907EA7}" dt="2020-02-19T11:28:28.321" v="46" actId="1076"/>
          <ac:picMkLst>
            <pc:docMk/>
            <pc:sldMk cId="1918118282" sldId="268"/>
            <ac:picMk id="6" creationId="{3388E03E-2324-D040-8445-A729D63C4E72}"/>
          </ac:picMkLst>
        </pc:picChg>
      </pc:sldChg>
    </pc:docChg>
  </pc:docChgLst>
  <pc:docChgLst>
    <pc:chgData name="(s) Jamie Everett" userId="11f45565-6140-4139-9c15-c1cb06d7fbfd" providerId="ADAL" clId="{50847A8E-6F62-4000-8BD3-46610B8F1DA3}"/>
    <pc:docChg chg="undo custSel addSld modSld sldOrd">
      <pc:chgData name="(s) Jamie Everett" userId="11f45565-6140-4139-9c15-c1cb06d7fbfd" providerId="ADAL" clId="{50847A8E-6F62-4000-8BD3-46610B8F1DA3}" dt="2020-02-18T03:10:17.700" v="327" actId="20577"/>
      <pc:docMkLst>
        <pc:docMk/>
      </pc:docMkLst>
      <pc:sldChg chg="addSp delSp modSp">
        <pc:chgData name="(s) Jamie Everett" userId="11f45565-6140-4139-9c15-c1cb06d7fbfd" providerId="ADAL" clId="{50847A8E-6F62-4000-8BD3-46610B8F1DA3}" dt="2020-02-18T00:52:50.781" v="295" actId="1076"/>
        <pc:sldMkLst>
          <pc:docMk/>
          <pc:sldMk cId="1100706070" sldId="257"/>
        </pc:sldMkLst>
        <pc:spChg chg="mod">
          <ac:chgData name="(s) Jamie Everett" userId="11f45565-6140-4139-9c15-c1cb06d7fbfd" providerId="ADAL" clId="{50847A8E-6F62-4000-8BD3-46610B8F1DA3}" dt="2020-02-17T23:52:46.064" v="90" actId="1036"/>
          <ac:spMkLst>
            <pc:docMk/>
            <pc:sldMk cId="1100706070" sldId="257"/>
            <ac:spMk id="2" creationId="{12C13088-DF1D-43AD-8B86-A08A487698CC}"/>
          </ac:spMkLst>
        </pc:spChg>
        <pc:spChg chg="del">
          <ac:chgData name="(s) Jamie Everett" userId="11f45565-6140-4139-9c15-c1cb06d7fbfd" providerId="ADAL" clId="{50847A8E-6F62-4000-8BD3-46610B8F1DA3}" dt="2020-02-17T23:53:01.777" v="94" actId="478"/>
          <ac:spMkLst>
            <pc:docMk/>
            <pc:sldMk cId="1100706070" sldId="257"/>
            <ac:spMk id="3" creationId="{6E9E3FF6-8411-4FCA-8A72-1A5F6C4064B5}"/>
          </ac:spMkLst>
        </pc:spChg>
        <pc:picChg chg="del mod ord">
          <ac:chgData name="(s) Jamie Everett" userId="11f45565-6140-4139-9c15-c1cb06d7fbfd" providerId="ADAL" clId="{50847A8E-6F62-4000-8BD3-46610B8F1DA3}" dt="2020-02-18T00:52:17.679" v="289" actId="478"/>
          <ac:picMkLst>
            <pc:docMk/>
            <pc:sldMk cId="1100706070" sldId="257"/>
            <ac:picMk id="5" creationId="{5FA04651-4F81-4C51-A703-099750B87371}"/>
          </ac:picMkLst>
        </pc:picChg>
        <pc:picChg chg="add mod">
          <ac:chgData name="(s) Jamie Everett" userId="11f45565-6140-4139-9c15-c1cb06d7fbfd" providerId="ADAL" clId="{50847A8E-6F62-4000-8BD3-46610B8F1DA3}" dt="2020-02-18T00:52:50.781" v="295" actId="1076"/>
          <ac:picMkLst>
            <pc:docMk/>
            <pc:sldMk cId="1100706070" sldId="257"/>
            <ac:picMk id="7" creationId="{58626873-A929-43EE-868B-0EBD7BDE3F0C}"/>
          </ac:picMkLst>
        </pc:picChg>
      </pc:sldChg>
      <pc:sldChg chg="addSp delSp modSp add ord">
        <pc:chgData name="(s) Jamie Everett" userId="11f45565-6140-4139-9c15-c1cb06d7fbfd" providerId="ADAL" clId="{50847A8E-6F62-4000-8BD3-46610B8F1DA3}" dt="2020-02-17T23:55:37.605" v="215" actId="1037"/>
        <pc:sldMkLst>
          <pc:docMk/>
          <pc:sldMk cId="3858697305" sldId="258"/>
        </pc:sldMkLst>
        <pc:spChg chg="del">
          <ac:chgData name="(s) Jamie Everett" userId="11f45565-6140-4139-9c15-c1cb06d7fbfd" providerId="ADAL" clId="{50847A8E-6F62-4000-8BD3-46610B8F1DA3}" dt="2020-02-17T23:52:57.780" v="92" actId="478"/>
          <ac:spMkLst>
            <pc:docMk/>
            <pc:sldMk cId="3858697305" sldId="258"/>
            <ac:spMk id="2" creationId="{9E99DF47-4291-4727-B555-B02797EEDA13}"/>
          </ac:spMkLst>
        </pc:spChg>
        <pc:spChg chg="del">
          <ac:chgData name="(s) Jamie Everett" userId="11f45565-6140-4139-9c15-c1cb06d7fbfd" providerId="ADAL" clId="{50847A8E-6F62-4000-8BD3-46610B8F1DA3}" dt="2020-02-17T23:52:58.663" v="93" actId="478"/>
          <ac:spMkLst>
            <pc:docMk/>
            <pc:sldMk cId="3858697305" sldId="258"/>
            <ac:spMk id="3" creationId="{8DC71F83-9AC5-4411-A373-156803BFC925}"/>
          </ac:spMkLst>
        </pc:spChg>
        <pc:spChg chg="add mod">
          <ac:chgData name="(s) Jamie Everett" userId="11f45565-6140-4139-9c15-c1cb06d7fbfd" providerId="ADAL" clId="{50847A8E-6F62-4000-8BD3-46610B8F1DA3}" dt="2020-02-17T23:53:07.207" v="107" actId="20577"/>
          <ac:spMkLst>
            <pc:docMk/>
            <pc:sldMk cId="3858697305" sldId="258"/>
            <ac:spMk id="4" creationId="{FCEBC2A7-74BF-4EA9-9369-C897EA57BDDE}"/>
          </ac:spMkLst>
        </pc:spChg>
        <pc:picChg chg="add del mod">
          <ac:chgData name="(s) Jamie Everett" userId="11f45565-6140-4139-9c15-c1cb06d7fbfd" providerId="ADAL" clId="{50847A8E-6F62-4000-8BD3-46610B8F1DA3}" dt="2020-02-17T23:54:06.102" v="154" actId="478"/>
          <ac:picMkLst>
            <pc:docMk/>
            <pc:sldMk cId="3858697305" sldId="258"/>
            <ac:picMk id="5" creationId="{75B191F1-BA1D-4162-9C80-0806B01EB24C}"/>
          </ac:picMkLst>
        </pc:picChg>
        <pc:picChg chg="add mod">
          <ac:chgData name="(s) Jamie Everett" userId="11f45565-6140-4139-9c15-c1cb06d7fbfd" providerId="ADAL" clId="{50847A8E-6F62-4000-8BD3-46610B8F1DA3}" dt="2020-02-17T23:55:37.605" v="215" actId="1037"/>
          <ac:picMkLst>
            <pc:docMk/>
            <pc:sldMk cId="3858697305" sldId="258"/>
            <ac:picMk id="6" creationId="{C4EBF6B1-8F50-42FA-95D5-23BD61D0C72F}"/>
          </ac:picMkLst>
        </pc:picChg>
      </pc:sldChg>
      <pc:sldChg chg="addSp delSp modSp add">
        <pc:chgData name="(s) Jamie Everett" userId="11f45565-6140-4139-9c15-c1cb06d7fbfd" providerId="ADAL" clId="{50847A8E-6F62-4000-8BD3-46610B8F1DA3}" dt="2020-02-17T23:55:19.813" v="188" actId="1076"/>
        <pc:sldMkLst>
          <pc:docMk/>
          <pc:sldMk cId="3398898819" sldId="259"/>
        </pc:sldMkLst>
        <pc:spChg chg="del">
          <ac:chgData name="(s) Jamie Everett" userId="11f45565-6140-4139-9c15-c1cb06d7fbfd" providerId="ADAL" clId="{50847A8E-6F62-4000-8BD3-46610B8F1DA3}" dt="2020-02-17T23:53:15.253" v="109" actId="478"/>
          <ac:spMkLst>
            <pc:docMk/>
            <pc:sldMk cId="3398898819" sldId="259"/>
            <ac:spMk id="2" creationId="{38909096-EC88-4646-864E-9234F0F8FD58}"/>
          </ac:spMkLst>
        </pc:spChg>
        <pc:spChg chg="del">
          <ac:chgData name="(s) Jamie Everett" userId="11f45565-6140-4139-9c15-c1cb06d7fbfd" providerId="ADAL" clId="{50847A8E-6F62-4000-8BD3-46610B8F1DA3}" dt="2020-02-17T23:53:14.745" v="108" actId="478"/>
          <ac:spMkLst>
            <pc:docMk/>
            <pc:sldMk cId="3398898819" sldId="259"/>
            <ac:spMk id="3" creationId="{CD9A58DE-17D7-471E-98CF-DFBBE1D72E68}"/>
          </ac:spMkLst>
        </pc:spChg>
        <pc:spChg chg="add mod">
          <ac:chgData name="(s) Jamie Everett" userId="11f45565-6140-4139-9c15-c1cb06d7fbfd" providerId="ADAL" clId="{50847A8E-6F62-4000-8BD3-46610B8F1DA3}" dt="2020-02-17T23:53:25.020" v="130" actId="20577"/>
          <ac:spMkLst>
            <pc:docMk/>
            <pc:sldMk cId="3398898819" sldId="259"/>
            <ac:spMk id="4" creationId="{A7D75B6D-D34F-4A9A-AEA3-775AC6D15FFB}"/>
          </ac:spMkLst>
        </pc:spChg>
        <pc:picChg chg="add mod">
          <ac:chgData name="(s) Jamie Everett" userId="11f45565-6140-4139-9c15-c1cb06d7fbfd" providerId="ADAL" clId="{50847A8E-6F62-4000-8BD3-46610B8F1DA3}" dt="2020-02-17T23:55:19.813" v="188" actId="1076"/>
          <ac:picMkLst>
            <pc:docMk/>
            <pc:sldMk cId="3398898819" sldId="259"/>
            <ac:picMk id="5" creationId="{9C492BB2-5330-4F7D-A66A-E10C0375CBA0}"/>
          </ac:picMkLst>
        </pc:picChg>
      </pc:sldChg>
      <pc:sldChg chg="addSp delSp modSp add">
        <pc:chgData name="(s) Jamie Everett" userId="11f45565-6140-4139-9c15-c1cb06d7fbfd" providerId="ADAL" clId="{50847A8E-6F62-4000-8BD3-46610B8F1DA3}" dt="2020-02-18T03:10:17.700" v="327" actId="20577"/>
        <pc:sldMkLst>
          <pc:docMk/>
          <pc:sldMk cId="780716841" sldId="260"/>
        </pc:sldMkLst>
        <pc:spChg chg="del">
          <ac:chgData name="(s) Jamie Everett" userId="11f45565-6140-4139-9c15-c1cb06d7fbfd" providerId="ADAL" clId="{50847A8E-6F62-4000-8BD3-46610B8F1DA3}" dt="2020-02-17T23:53:30.788" v="132" actId="478"/>
          <ac:spMkLst>
            <pc:docMk/>
            <pc:sldMk cId="780716841" sldId="260"/>
            <ac:spMk id="2" creationId="{3F6FED2A-B462-47AD-A81A-75C689041A39}"/>
          </ac:spMkLst>
        </pc:spChg>
        <pc:spChg chg="del">
          <ac:chgData name="(s) Jamie Everett" userId="11f45565-6140-4139-9c15-c1cb06d7fbfd" providerId="ADAL" clId="{50847A8E-6F62-4000-8BD3-46610B8F1DA3}" dt="2020-02-17T23:53:31.387" v="133" actId="478"/>
          <ac:spMkLst>
            <pc:docMk/>
            <pc:sldMk cId="780716841" sldId="260"/>
            <ac:spMk id="3" creationId="{3238B2D7-0B3E-4359-B500-908B28F896FF}"/>
          </ac:spMkLst>
        </pc:spChg>
        <pc:spChg chg="add mod">
          <ac:chgData name="(s) Jamie Everett" userId="11f45565-6140-4139-9c15-c1cb06d7fbfd" providerId="ADAL" clId="{50847A8E-6F62-4000-8BD3-46610B8F1DA3}" dt="2020-02-18T03:10:17.700" v="327" actId="20577"/>
          <ac:spMkLst>
            <pc:docMk/>
            <pc:sldMk cId="780716841" sldId="260"/>
            <ac:spMk id="4" creationId="{D5E8B146-E647-4150-BF07-FFD3135B4254}"/>
          </ac:spMkLst>
        </pc:spChg>
        <pc:picChg chg="add mod">
          <ac:chgData name="(s) Jamie Everett" userId="11f45565-6140-4139-9c15-c1cb06d7fbfd" providerId="ADAL" clId="{50847A8E-6F62-4000-8BD3-46610B8F1DA3}" dt="2020-02-18T00:46:38.650" v="288" actId="1035"/>
          <ac:picMkLst>
            <pc:docMk/>
            <pc:sldMk cId="780716841" sldId="260"/>
            <ac:picMk id="6" creationId="{85959B91-1507-42B9-AE42-18A0022FDC83}"/>
          </ac:picMkLst>
        </pc:picChg>
      </pc:sldChg>
      <pc:sldChg chg="addSp delSp modSp add">
        <pc:chgData name="(s) Jamie Everett" userId="11f45565-6140-4139-9c15-c1cb06d7fbfd" providerId="ADAL" clId="{50847A8E-6F62-4000-8BD3-46610B8F1DA3}" dt="2020-02-18T03:09:38.453" v="303" actId="14100"/>
        <pc:sldMkLst>
          <pc:docMk/>
          <pc:sldMk cId="952540446" sldId="261"/>
        </pc:sldMkLst>
        <pc:spChg chg="del">
          <ac:chgData name="(s) Jamie Everett" userId="11f45565-6140-4139-9c15-c1cb06d7fbfd" providerId="ADAL" clId="{50847A8E-6F62-4000-8BD3-46610B8F1DA3}" dt="2020-02-17T23:56:50.084" v="221" actId="478"/>
          <ac:spMkLst>
            <pc:docMk/>
            <pc:sldMk cId="952540446" sldId="261"/>
            <ac:spMk id="2" creationId="{82216C62-A1BC-4DEA-A531-F8762B2C2945}"/>
          </ac:spMkLst>
        </pc:spChg>
        <pc:spChg chg="del">
          <ac:chgData name="(s) Jamie Everett" userId="11f45565-6140-4139-9c15-c1cb06d7fbfd" providerId="ADAL" clId="{50847A8E-6F62-4000-8BD3-46610B8F1DA3}" dt="2020-02-17T23:56:49.662" v="220" actId="478"/>
          <ac:spMkLst>
            <pc:docMk/>
            <pc:sldMk cId="952540446" sldId="261"/>
            <ac:spMk id="3" creationId="{50EEDAE5-6815-4424-BCC7-908F1EA6C850}"/>
          </ac:spMkLst>
        </pc:spChg>
        <pc:spChg chg="add mod">
          <ac:chgData name="(s) Jamie Everett" userId="11f45565-6140-4139-9c15-c1cb06d7fbfd" providerId="ADAL" clId="{50847A8E-6F62-4000-8BD3-46610B8F1DA3}" dt="2020-02-17T23:57:04.200" v="240" actId="20577"/>
          <ac:spMkLst>
            <pc:docMk/>
            <pc:sldMk cId="952540446" sldId="261"/>
            <ac:spMk id="4" creationId="{A935C0B9-DAD9-4734-9427-3B48434D4019}"/>
          </ac:spMkLst>
        </pc:spChg>
        <pc:picChg chg="add del mod">
          <ac:chgData name="(s) Jamie Everett" userId="11f45565-6140-4139-9c15-c1cb06d7fbfd" providerId="ADAL" clId="{50847A8E-6F62-4000-8BD3-46610B8F1DA3}" dt="2020-02-18T03:01:28.999" v="300" actId="478"/>
          <ac:picMkLst>
            <pc:docMk/>
            <pc:sldMk cId="952540446" sldId="261"/>
            <ac:picMk id="1026" creationId="{9A34E1CA-87F9-4A06-9423-C197181D897A}"/>
          </ac:picMkLst>
        </pc:picChg>
        <pc:picChg chg="add mod">
          <ac:chgData name="(s) Jamie Everett" userId="11f45565-6140-4139-9c15-c1cb06d7fbfd" providerId="ADAL" clId="{50847A8E-6F62-4000-8BD3-46610B8F1DA3}" dt="2020-02-18T03:09:38.453" v="303" actId="14100"/>
          <ac:picMkLst>
            <pc:docMk/>
            <pc:sldMk cId="952540446" sldId="261"/>
            <ac:picMk id="1028" creationId="{583105FD-9337-4906-BAF8-EA2497778D46}"/>
          </ac:picMkLst>
        </pc:picChg>
      </pc:sldChg>
      <pc:sldChg chg="addSp delSp modSp add">
        <pc:chgData name="(s) Jamie Everett" userId="11f45565-6140-4139-9c15-c1cb06d7fbfd" providerId="ADAL" clId="{50847A8E-6F62-4000-8BD3-46610B8F1DA3}" dt="2020-02-17T23:57:22.231" v="262" actId="20577"/>
        <pc:sldMkLst>
          <pc:docMk/>
          <pc:sldMk cId="2576209800" sldId="262"/>
        </pc:sldMkLst>
        <pc:spChg chg="del">
          <ac:chgData name="(s) Jamie Everett" userId="11f45565-6140-4139-9c15-c1cb06d7fbfd" providerId="ADAL" clId="{50847A8E-6F62-4000-8BD3-46610B8F1DA3}" dt="2020-02-17T23:56:47.836" v="219" actId="478"/>
          <ac:spMkLst>
            <pc:docMk/>
            <pc:sldMk cId="2576209800" sldId="262"/>
            <ac:spMk id="2" creationId="{52B4AC37-047D-4D5E-9486-6E9189730777}"/>
          </ac:spMkLst>
        </pc:spChg>
        <pc:spChg chg="del">
          <ac:chgData name="(s) Jamie Everett" userId="11f45565-6140-4139-9c15-c1cb06d7fbfd" providerId="ADAL" clId="{50847A8E-6F62-4000-8BD3-46610B8F1DA3}" dt="2020-02-17T23:56:47.339" v="218" actId="478"/>
          <ac:spMkLst>
            <pc:docMk/>
            <pc:sldMk cId="2576209800" sldId="262"/>
            <ac:spMk id="3" creationId="{10DD5E6F-AF1E-4079-96FF-EFE3310A4ADF}"/>
          </ac:spMkLst>
        </pc:spChg>
        <pc:spChg chg="add mod">
          <ac:chgData name="(s) Jamie Everett" userId="11f45565-6140-4139-9c15-c1cb06d7fbfd" providerId="ADAL" clId="{50847A8E-6F62-4000-8BD3-46610B8F1DA3}" dt="2020-02-17T23:57:22.231" v="262" actId="20577"/>
          <ac:spMkLst>
            <pc:docMk/>
            <pc:sldMk cId="2576209800" sldId="262"/>
            <ac:spMk id="4" creationId="{9342321C-023F-4BF6-93E4-7871B19DF7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652E-5572-46B6-A2D5-76213D70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FB30F-EC8B-4D72-BB48-5A5B6D8A4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6076-5BFE-40D0-80AA-9674B21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7E99-B505-417E-96B4-F929621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4440-B186-4E44-A48A-04C4E0B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A250-1997-43FC-8233-3E9C6D7B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BDAE-CDED-41AB-84E7-51251499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7195-BB15-45C0-8676-FAEDBCA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9B76-19A2-413F-8283-682C1DA9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2E43-3B02-4A75-96E9-D88E61BD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F001-9FA6-414A-B487-6F0A92C8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AE7F7-F450-4216-BF8D-A0145199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0493-5A14-4515-BDCE-69E4F2EA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290D-A919-4A41-B809-68D4EEA2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27E9-9C4E-408A-BAA7-51AD10D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0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C5F4-C981-4C38-9296-6B408579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8D44-E6B2-436D-80F5-FAFAFEFD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514C-6184-4330-9AB7-088CD39B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17FA-F69B-4AF8-B9AF-F9D2CA18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FA74-8177-4468-882F-33D07B64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FB8E-EDB6-42AC-8061-254DDEDB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6BCC-C55D-476F-A974-958B4046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B6E-1E69-4326-A4A5-C2EFE2F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B5C-A57A-46E1-9B4E-E1145DF0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E005-E2FA-4C31-BC93-9CBE48FD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C02D-29BC-4528-BB41-89A5D95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AC2E-603D-43B0-B721-3011C029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DC1F-777F-467F-B45E-23B3B8A7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B38C0-0FAB-47CB-A1F2-C17A19D1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1A961-C91F-4312-AC44-C32C3C3E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0063-910B-4F87-B4D5-CB966475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3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986E-10E5-4394-AD04-49DA49A5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4C28-0CD7-4D65-8D04-70F2F086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87EA-88E5-4A51-BEE8-4CDE4D46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39BBB-745D-4E3F-8095-E56FBE36F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D49F3-3944-4999-8E5B-BA5C5C13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BF2B4-75C5-4252-92A4-C5B90FC8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9F97E-CE29-453E-803A-ACE4E71D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3400B-A5F8-4156-8650-EB5E3D3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2345-725B-4D7F-B43A-2CC1FF98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177B-EC7A-4A9A-992C-BA79CF3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2776-3AB6-450C-8367-DC49E74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D2C2F-2D9F-467A-B8CF-3A69326F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7F7E7-E560-4E01-B307-C082898C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1F8E-CA0B-479B-9F57-974D90C1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5168-3AD9-4BB0-9229-DAB8DD7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C4A-8672-4186-9FF7-0C6A61F9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79D8-9746-43B4-8D61-5F1F0C0E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3EB14-1289-4373-8EC8-2C38D13A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97630-3A68-4BEB-B62D-8053BC96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F4C53-C7AC-4C8A-BE76-8AD76B40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FBD9-F655-4217-82BA-3760D31D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CF46-105F-42B1-841B-A3EF48E7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696D2-214E-4875-A40C-0876E4E1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D1FF-34F2-41C8-B9A6-8E516CED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134CF-0B38-4830-815A-BBF0DAD9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DDD17-6D19-4162-B959-A2EF391A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DF0E-354F-4255-9899-5EA2FC00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8CC85-51E4-453E-A9B5-02DF53BA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1205-5919-4798-8592-CBEFB791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33EF-6D28-4963-B998-9B50A492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BA4-C0DD-4FC4-B5B8-6888B150DC7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47A8-D518-496C-B163-E1E73064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B751-ECB6-4D6B-AEC0-98DACB17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CB9-C9A5-4CD5-BE09-50F6EBEC81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DCC-FED8-49BE-AB72-B2A9F73AD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UI Mocks (Wireframes)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7031-6415-4606-B89E-B86908282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2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35C0B9-DAD9-4734-9427-3B48434D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User profile page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3105FD-9337-4906-BAF8-EA249777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4" y="214571"/>
            <a:ext cx="9924962" cy="72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A14C6-7A9F-4744-A5BC-C3850EF5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User profile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72706-DE67-6943-B990-2652278B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28" y="677371"/>
            <a:ext cx="8034743" cy="65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2321C-023F-4BF6-93E4-7871B19D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Send event update page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593D77-B292-4F27-B0B0-B4687117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625797"/>
            <a:ext cx="9724572" cy="68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AC9120-27F0-5C4A-8596-31D3BABD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Send event update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8E03E-2324-D040-8445-A729D63C4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36" y="567229"/>
            <a:ext cx="8265927" cy="67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EBC2A7-74BF-4EA9-9369-C897EA57BDDE}"/>
              </a:ext>
            </a:extLst>
          </p:cNvPr>
          <p:cNvSpPr txBox="1">
            <a:spLocks/>
          </p:cNvSpPr>
          <p:nvPr/>
        </p:nvSpPr>
        <p:spPr>
          <a:xfrm>
            <a:off x="33556" y="-339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/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BF6B1-8F50-42FA-95D5-23BD61D0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40" y="323230"/>
            <a:ext cx="9727864" cy="721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6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8786DB-4B9C-B44B-94AD-AE004E977042}"/>
              </a:ext>
            </a:extLst>
          </p:cNvPr>
          <p:cNvSpPr txBox="1">
            <a:spLocks/>
          </p:cNvSpPr>
          <p:nvPr/>
        </p:nvSpPr>
        <p:spPr>
          <a:xfrm>
            <a:off x="33556" y="-339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/>
              <a:t>Home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D00549-EDC7-644B-9FEC-B8FEA6E2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58" y="731174"/>
            <a:ext cx="7793683" cy="6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088-DF1D-43AD-8B86-A08A4876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Event listing page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626873-A929-43EE-868B-0EBD7BDE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3" y="323230"/>
            <a:ext cx="11601974" cy="73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556446-F9C3-E54B-A801-5E3B0B8C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Event listing page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535EC6-7840-F54F-A46A-F73F968D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88" y="764998"/>
            <a:ext cx="8141624" cy="67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8B146-E647-4150-BF07-FFD3135B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Event info page (possibly modal dialog)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959B91-1507-42B9-AE42-18A0022F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14" y="503852"/>
            <a:ext cx="10160903" cy="70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4C659-845D-ED4F-9309-AB4881EE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Event info page (possibly modal dialog)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E3F881-B77B-B849-A0AD-30B8FDADE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72" y="810373"/>
            <a:ext cx="7691656" cy="62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D75B6D-D34F-4A9A-AEA3-775AC6D1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Login/Sign-up page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492BB2-5330-4F7D-A66A-E10C0375C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5"/>
          <a:stretch/>
        </p:blipFill>
        <p:spPr bwMode="auto">
          <a:xfrm>
            <a:off x="1449446" y="431988"/>
            <a:ext cx="9293107" cy="6426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889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3013E-D3D9-AB45-AAEF-389E083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-339551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/>
              <a:t>Login/Sign-up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2948D-B186-F341-A777-AF0C1E4E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64" y="658322"/>
            <a:ext cx="7965671" cy="65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9CE221FFEB04CA50D9AB2E526640C" ma:contentTypeVersion="8" ma:contentTypeDescription="Create a new document." ma:contentTypeScope="" ma:versionID="165eaa82aa54da11b05dc66d9dbef78e">
  <xsd:schema xmlns:xsd="http://www.w3.org/2001/XMLSchema" xmlns:xs="http://www.w3.org/2001/XMLSchema" xmlns:p="http://schemas.microsoft.com/office/2006/metadata/properties" xmlns:ns3="e8cf26e5-5c74-4734-85ea-124adbd5095a" xmlns:ns4="4bd96432-8adf-42e2-96a9-adedf33eab03" targetNamespace="http://schemas.microsoft.com/office/2006/metadata/properties" ma:root="true" ma:fieldsID="75a2fcb856e006ff8b5d519a6ea3552e" ns3:_="" ns4:_="">
    <xsd:import namespace="e8cf26e5-5c74-4734-85ea-124adbd5095a"/>
    <xsd:import namespace="4bd96432-8adf-42e2-96a9-adedf33eab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f26e5-5c74-4734-85ea-124adbd509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96432-8adf-42e2-96a9-adedf33ea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7893D-B7DF-4A8C-B108-62DE53D55066}">
  <ds:schemaRefs>
    <ds:schemaRef ds:uri="4bd96432-8adf-42e2-96a9-adedf33eab03"/>
    <ds:schemaRef ds:uri="e8cf26e5-5c74-4734-85ea-124adbd509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798637-682F-4363-A3CA-011A34FAA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2DA90-8B7F-468B-AD34-B32472E9E148}">
  <ds:schemaRefs>
    <ds:schemaRef ds:uri="4bd96432-8adf-42e2-96a9-adedf33eab03"/>
    <ds:schemaRef ds:uri="e8cf26e5-5c74-4734-85ea-124adbd509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UI Mocks (Wireframes)</vt:lpstr>
      <vt:lpstr>PowerPoint Presentation</vt:lpstr>
      <vt:lpstr>PowerPoint Presentation</vt:lpstr>
      <vt:lpstr>Event listing page</vt:lpstr>
      <vt:lpstr>Event listing page</vt:lpstr>
      <vt:lpstr>Event info page (possibly modal dialog)</vt:lpstr>
      <vt:lpstr>Event info page (possibly modal dialog)</vt:lpstr>
      <vt:lpstr>Login/Sign-up page</vt:lpstr>
      <vt:lpstr>Login/Sign-up page</vt:lpstr>
      <vt:lpstr>User profile page</vt:lpstr>
      <vt:lpstr>User profile page</vt:lpstr>
      <vt:lpstr>Send event update page</vt:lpstr>
      <vt:lpstr>Send event update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Mocks (Wireframes)</dc:title>
  <dc:creator>Jamie Everett</dc:creator>
  <cp:revision>2</cp:revision>
  <dcterms:created xsi:type="dcterms:W3CDTF">2020-02-17T23:50:14Z</dcterms:created>
  <dcterms:modified xsi:type="dcterms:W3CDTF">2020-02-19T15:18:50Z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0x010100D339CE221FFEB04CA50D9AB2E526640C</vt:lpwstr>
  </property>
</Properties>
</file>