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33.png" ContentType="image/png"/>
  <Override PartName="/ppt/media/image17.png" ContentType="image/png"/>
  <Override PartName="/ppt/media/image26.png" ContentType="image/png"/>
  <Override PartName="/ppt/media/image35.png" ContentType="image/png"/>
  <Override PartName="/ppt/media/image19.png" ContentType="image/png"/>
  <Override PartName="/ppt/media/image28.png" ContentType="image/png"/>
  <Override PartName="/ppt/media/image2.png" ContentType="image/png"/>
  <Override PartName="/ppt/media/image4.png" ContentType="image/png"/>
  <Override PartName="/ppt/media/image6.png" ContentType="image/png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32.png" ContentType="image/png"/>
  <Override PartName="/ppt/media/image16.png" ContentType="image/png"/>
  <Override PartName="/ppt/media/image25.png" ContentType="image/png"/>
  <Override PartName="/ppt/media/image34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28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31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44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29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43.xml.rels" ContentType="application/vnd.openxmlformats-package.relationships+xml"/>
  <Override PartName="/ppt/slides/_rels/slide41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39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s-ES"/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s-ES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/>
              <a:t>Séptimo nivel del esquema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prof.carlos.tessier@gmail.com" TargetMode="External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3439440" y="190800"/>
            <a:ext cx="5736600" cy="135900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lang="es-ES" sz="360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sp>
        <p:nvSpPr>
          <p:cNvPr id="35" name="CustomShape 2"/>
          <p:cNvSpPr/>
          <p:nvPr/>
        </p:nvSpPr>
        <p:spPr>
          <a:xfrm>
            <a:off x="3540240" y="2004840"/>
            <a:ext cx="2262960" cy="600840"/>
          </a:xfrm>
          <a:prstGeom prst="rect">
            <a:avLst/>
          </a:prstGeom>
        </p:spPr>
      </p:sp>
      <p:pic>
        <p:nvPicPr>
          <p:cNvPr descr="" id="36" name="Shape 25"/>
          <p:cNvPicPr/>
          <p:nvPr/>
        </p:nvPicPr>
        <p:blipFill>
          <a:blip r:embed="rId1"/>
          <a:stretch>
            <a:fillRect/>
          </a:stretch>
        </p:blipFill>
        <p:spPr>
          <a:xfrm>
            <a:off x="3641760" y="356400"/>
            <a:ext cx="4134240" cy="172584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6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Dejamos marcada la opción de utilizar OpenSSH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70" name="Shape 95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880" y="2286000"/>
            <a:ext cx="4885560" cy="3790080"/>
          </a:xfrm>
          <a:prstGeom prst="rect">
            <a:avLst/>
          </a:prstGeom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7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Dejamos marcada la opción la primera opción más segura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74" name="Shap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938520" y="2262600"/>
            <a:ext cx="4885560" cy="3790080"/>
          </a:xfrm>
          <a:prstGeom prst="rect">
            <a:avLst/>
          </a:prstGeom>
        </p:spPr>
      </p:pic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Ya se ha finalizado la instalación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78" name="Shap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1275480" y="2029320"/>
            <a:ext cx="4885560" cy="3790080"/>
          </a:xfrm>
          <a:prstGeom prst="rect">
            <a:avLst/>
          </a:prstGeom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r>
              <a:rPr lang="es-ES" sz="2400">
                <a:solidFill>
                  <a:srgbClr val="000000"/>
                </a:solidFill>
              </a:rPr>
              <a:t>Git bash para  modo comandos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1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  <a:ea typeface="Arial"/>
              </a:rPr>
              <a:t>Git Bash </a:t>
            </a:r>
            <a:endParaRPr/>
          </a:p>
        </p:txBody>
      </p:sp>
      <p:pic>
        <p:nvPicPr>
          <p:cNvPr descr="" id="82" name="Shap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915480" y="2104920"/>
            <a:ext cx="5572800" cy="3226320"/>
          </a:xfrm>
          <a:prstGeom prst="rect">
            <a:avLst/>
          </a:prstGeom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Git en modo gráfico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Git Gui </a:t>
            </a:r>
            <a:endParaRPr/>
          </a:p>
        </p:txBody>
      </p:sp>
      <p:pic>
        <p:nvPicPr>
          <p:cNvPr descr="" id="86" name="Shape 127"/>
          <p:cNvPicPr/>
          <p:nvPr/>
        </p:nvPicPr>
        <p:blipFill>
          <a:blip r:embed="rId1"/>
          <a:stretch>
            <a:fillRect/>
          </a:stretch>
        </p:blipFill>
        <p:spPr>
          <a:xfrm>
            <a:off x="1237320" y="2145240"/>
            <a:ext cx="4601160" cy="3799080"/>
          </a:xfrm>
          <a:prstGeom prst="rect">
            <a:avLst/>
          </a:prstGeom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Para comprobar que tenemos instalado git, ejecutamos git --version 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90" name="Shape 13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87800"/>
            <a:ext cx="6447600" cy="2090880"/>
          </a:xfrm>
          <a:prstGeom prst="rect">
            <a:avLst/>
          </a:prstGeom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r>
              <a:rPr lang="es-ES" sz="2400">
                <a:solidFill>
                  <a:srgbClr val="000000"/>
                </a:solidFill>
              </a:rPr>
              <a:t>Para crear un repositorio ejecutamos el comando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 git init [nombre_del_proyecto]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crear repositorios</a:t>
            </a:r>
            <a:endParaRPr/>
          </a:p>
        </p:txBody>
      </p:sp>
      <p:pic>
        <p:nvPicPr>
          <p:cNvPr descr="" id="94" name="Shap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447280"/>
            <a:ext cx="6447600" cy="2541960"/>
          </a:xfrm>
          <a:prstGeom prst="rect">
            <a:avLst/>
          </a:prstGeom>
        </p:spPr>
      </p:pic>
    </p:spTree>
  </p:cSld>
  <p:timing>
    <p:tnLst>
      <p:par>
        <p:cTn dur="indefinite" id="3" nodeType="tmRoot" restart="never">
          <p:childTnLst>
            <p:seq>
              <p:cTn id="4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Tenemos que utilizar los comandos POSIX de linux para movernos en git bash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Si mostramos el contenido parece vacío, esto es porque los archivos y carpetas están ocultos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98" name="Shape 15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378520"/>
            <a:ext cx="6447600" cy="1836000"/>
          </a:xfrm>
          <a:prstGeom prst="rect">
            <a:avLst/>
          </a:prstGeom>
        </p:spPr>
      </p:pic>
      <p:pic>
        <p:nvPicPr>
          <p:cNvPr descr="" id="99" name="Shape 152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5339880"/>
            <a:ext cx="6447600" cy="595080"/>
          </a:xfrm>
          <a:prstGeom prst="rect">
            <a:avLst/>
          </a:prstGeom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Dentro de la carpeta oculta .git se guardarán todos los archivos del repositorio de tu proyecto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Creamos un proyecto ficticio llamado mi_app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2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03" name="Shape 160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560680"/>
            <a:ext cx="6447600" cy="3733200"/>
          </a:xfrm>
          <a:prstGeom prst="rect">
            <a:avLst/>
          </a:prstGeom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105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Si ejecutamos git init, estaremos creando un nuevo repositorio para el directorio en el que nos encontramos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El nombre del repositorio no es importante, podemos cambiar el nombre de la carpeta sin miedo mientras se conserve la carpeta .git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Para borrar un repositorio, basta con borrar la carpeta .git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6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07" name="Shape 168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29840"/>
            <a:ext cx="6447600" cy="2078640"/>
          </a:xfrm>
          <a:prstGeom prst="rect">
            <a:avLst/>
          </a:prstGeom>
        </p:spPr>
      </p:pic>
    </p:spTree>
  </p:cSld>
  <p:timing>
    <p:tnLst>
      <p:par>
        <p:cTn dur="indefinite" id="5" nodeType="tmRoot" restart="never">
          <p:childTnLst>
            <p:seq>
              <p:cTn id="6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838080" y="157320"/>
            <a:ext cx="8228880" cy="595080"/>
          </a:xfrm>
          <a:prstGeom prst="rect">
            <a:avLst/>
          </a:prstGeom>
        </p:spPr>
      </p:sp>
      <p:sp>
        <p:nvSpPr>
          <p:cNvPr id="3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Tener listo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Trabajando con repositorios git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Haciendo commiting al realizar cambios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Staging Area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</a:rPr>
              <a:t>Volviendo atrás a lo que hemos hecho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Trabajando con repositorios git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Instalar Git en tu ordenador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Abre git bash crea un repositorio en el directorio en que te encuentras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Borra el repositorio que acabas de crear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Crea un nuevo repositorio en la carpeta llamado como tu quieras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ejercicio 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Vamos a crear un archivo Readme que vamos a editar mediante vi con un texto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14" name="Shape 18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17960"/>
            <a:ext cx="5641920" cy="3350880"/>
          </a:xfrm>
          <a:prstGeom prst="rect">
            <a:avLst/>
          </a:prstGeom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r>
              <a:rPr lang="es-ES" sz="2400">
                <a:solidFill>
                  <a:srgbClr val="000000"/>
                </a:solidFill>
              </a:rPr>
              <a:t>Ahora que hemos creado un nuevo fichero, para hacer commit, primero tenemos que añadirlo al repositorio mediante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add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  <a:ea typeface="Courier New"/>
              </a:rPr>
              <a:t>A continuación ya podemos hacer commit mediante el comando git commit, se abrirá un editor donde indicaremos de forma corta y clara los cambios realizados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  <a:ea typeface="Courier New"/>
              </a:rPr>
              <a:t>Si no hiciéramos commit el archivo no se compartiría</a:t>
            </a:r>
            <a:endParaRPr/>
          </a:p>
        </p:txBody>
      </p:sp>
      <p:sp>
        <p:nvSpPr>
          <p:cNvPr id="11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18" name="Shape 19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370960"/>
            <a:ext cx="6447600" cy="1611360"/>
          </a:xfrm>
          <a:prstGeom prst="rect">
            <a:avLst/>
          </a:prstGeom>
        </p:spPr>
      </p:pic>
    </p:spTree>
  </p:cSld>
  <p:timing>
    <p:tnLst>
      <p:par>
        <p:cTn dur="indefinite" id="7" nodeType="tmRoot" restart="never">
          <p:childTnLst>
            <p:seq>
              <p:cTn id="8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estamos en windows y no hay un editor fijado, indicaremos el mensaje mediante la opción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-m</a:t>
            </a:r>
            <a:endParaRPr/>
          </a:p>
        </p:txBody>
      </p:sp>
      <p:sp>
        <p:nvSpPr>
          <p:cNvPr id="121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22" name="Shape 1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50840" y="2205720"/>
            <a:ext cx="6447600" cy="373320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fijar el nombre de nuestro usuario y correo en todos nuestro proyectos utilizaremos el siguiente comando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config --global user.name “mi nombre”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config --global user.email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“mi_mail</a:t>
            </a:r>
            <a:r>
              <a:rPr lang="es-ES" sz="2400" u="sng">
                <a:solidFill>
                  <a:srgbClr val="1155cc"/>
                </a:solidFill>
                <a:latin typeface="Courier New"/>
                <a:ea typeface="Courier New"/>
                <a:hlinkClick r:id="rId1"/>
              </a:rPr>
              <a:t>@gmail.com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”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  <a:ea typeface="Courier New"/>
              </a:rPr>
              <a:t>Para fijar el editor utilizaremos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nsolas"/>
                <a:ea typeface="Consolas"/>
              </a:rPr>
              <a:t>git config --global core.editor nano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27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¿Si introducimos una nueva línea a nuestro fichero README tendríamos que hacer otro commit?</a:t>
            </a:r>
            <a:endParaRPr/>
          </a:p>
        </p:txBody>
      </p:sp>
      <p:sp>
        <p:nvSpPr>
          <p:cNvPr id="128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29" name="Shape 214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640" y="2319840"/>
            <a:ext cx="6285960" cy="3733200"/>
          </a:xfrm>
          <a:prstGeom prst="rect">
            <a:avLst/>
          </a:prstGeom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 respuesta es si, cuanto más commit realizemos, más detallado será el historial de nuestro proyecto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Otra opción interesante es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-a, esta opción dice a git que haga un commit a todos los ficheros modificados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33" name="Shape 222"/>
          <p:cNvPicPr/>
          <p:nvPr/>
        </p:nvPicPr>
        <p:blipFill>
          <a:blip r:embed="rId1"/>
          <a:stretch>
            <a:fillRect/>
          </a:stretch>
        </p:blipFill>
        <p:spPr>
          <a:xfrm>
            <a:off x="995040" y="2936160"/>
            <a:ext cx="5389200" cy="3120120"/>
          </a:xfrm>
          <a:prstGeom prst="rect">
            <a:avLst/>
          </a:prstGeom>
        </p:spPr>
      </p:pic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Haciendo commiting al realizar cambios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Crea en tu repositorio un nuevo fichero llamado README.txt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Realiza un commit a todos los ficheros modificados, no olvides añadir una descripción que tenga significado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Realiza algún cambio en el fichero README y realiza otro commit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Ejercicio 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3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El comando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 git status muestra en que rama estamos trabajando y si hay algún cambio para realizar commit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Si el fichero ya ha sido añadido al repositorio y no ha sido modificado desde el último commit no se ejecutarán acciones relevantes</a:t>
            </a:r>
            <a:endParaRPr/>
          </a:p>
        </p:txBody>
      </p:sp>
      <p:sp>
        <p:nvSpPr>
          <p:cNvPr id="13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40" name="Shape 2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39400" y="2662920"/>
            <a:ext cx="6447600" cy="153144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4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añadimos nuevos ficheros, el comando git status nos mostrará los ficheros nuevos que no está siendo seguidos por el repositorio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44" name="Shape 24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743200"/>
            <a:ext cx="5654160" cy="233676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41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Git ya viene instalado en las últimas distribuciones de Mac y Linux por defecto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En Windows y algunas distribuciones de Mac tenemos que descargarlo e instalarlo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En Linux es sencillo, solo hay que utilizar el gestor de paquetes de tu distribución o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sudo apt-get install git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  <a:latin typeface="Arial"/>
                <a:ea typeface="Courier New"/>
              </a:rPr>
              <a:t>En Windows es más complicado, ya que fue creado para Linux y muchas dependencias no están disponibles en Windows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  <a:latin typeface="Arial"/>
                <a:ea typeface="Courier New"/>
              </a:rPr>
              <a:t>Existe un instalador disponible en la página de Git para facilitar esta tarea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r>
              <a:rPr lang="es-ES" sz="2400">
                <a:solidFill>
                  <a:srgbClr val="000000"/>
                </a:solidFill>
              </a:rPr>
              <a:t>Si añadimos un fichero al repositorio pero no hacemos commit, este fichero pasará al staging área para que estén listos cuando ejecutes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commit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Es como si fuera un paquete listo para ser enviado por correo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48" name="Shape 25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481480"/>
            <a:ext cx="6447600" cy="2810520"/>
          </a:xfrm>
          <a:prstGeom prst="rect">
            <a:avLst/>
          </a:prstGeom>
        </p:spPr>
      </p:pic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Podemos añadir el resto de ficheros al stating area y realizar commit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52" name="Shape 26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109600"/>
            <a:ext cx="6447600" cy="3733200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volvemos a ejecutar git status, no mostrará nada.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56" name="Shape 26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480" y="2037240"/>
            <a:ext cx="6447600" cy="1110240"/>
          </a:xfrm>
          <a:prstGeom prst="rect">
            <a:avLst/>
          </a:prstGeom>
        </p:spPr>
      </p:pic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Esta vez vamos a modificar un par de ficheros y ejecutar de nuevo git status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En este nuevo listado “changes not staged for commit”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60" name="Shape 277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840" y="2288880"/>
            <a:ext cx="6447600" cy="2858760"/>
          </a:xfrm>
          <a:prstGeom prst="rect">
            <a:avLst/>
          </a:prstGeom>
        </p:spPr>
      </p:pic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6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nos fijamos el listado mismo nos indica como proceder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Podemos realizar dos opciones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Utilizar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add para añadir los ficheros al staging area para que estén preparados para el commit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Utilizar git commit -a para realizar un commit a todos los ficheros modificados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¿Qué ocurrirá si solo añadimos el primer fichero y no hacemos commit a todos los ficheros?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El segundo fichero seguirá en el not staged area mientras que el primero ha desaparecido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67" name="Shape 292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229840"/>
            <a:ext cx="6447600" cy="3733200"/>
          </a:xfrm>
          <a:prstGeom prst="rect">
            <a:avLst/>
          </a:prstGeom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Staging Area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Modifica de nuevo el fichero README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Imprime el estado del repositorio git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Añade el fichero README al staging area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Imprime de nuevo el estado del repositorio git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Crea un nuevo fichero llamado index.html 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Añade el fichero index.html al repositorio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Realiza un commit a todos los cambios realizados en el staging area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Comprueba el estado del repositorio git una vez más para asegurarte que está limpio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Ejercicio 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log muestra el historial de todos los cambios realizados en el repositorio empezando por los commits más recientes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log del historial 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174" name="Shape 307"/>
          <p:cNvPicPr/>
          <p:nvPr/>
        </p:nvPicPr>
        <p:blipFill>
          <a:blip r:embed="rId1"/>
          <a:stretch>
            <a:fillRect/>
          </a:stretch>
        </p:blipFill>
        <p:spPr>
          <a:xfrm>
            <a:off x="998640" y="2414520"/>
            <a:ext cx="6447600" cy="3733200"/>
          </a:xfrm>
          <a:prstGeom prst="rect">
            <a:avLst/>
          </a:prstGeom>
        </p:spPr>
      </p:pic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Cada entrada log tiene mucha información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 identificador único del commit llamado hash para asegurarse que no cambie en proyectos grandes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El autor y correo del usuario que lo realizó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La fecha en la que se realizó el commit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El mensaje que se guardó al realizar el commit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Es importante que los mensajes tengan suficiente información para saber que se realizó en cada commit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log del historial 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Si queremos ver los detalles de un proyecto anterior tenemos varias opciones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Una opción es sacar el contenido fuera de nuestro repositorio, como si se tratase de un libro en una biblioteca, mediante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checkout [identificador]</a:t>
            </a: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Normalmente con los 5 primeros dígitos del identificador es suficiente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0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Ver los detalles de un proyecto anterior 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4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  <a:latin typeface="Arial"/>
                <a:ea typeface="Arial"/>
              </a:rPr>
              <a:t>http://git-scm.com </a:t>
            </a:r>
            <a:endParaRPr/>
          </a:p>
        </p:txBody>
      </p:sp>
      <p:pic>
        <p:nvPicPr>
          <p:cNvPr descr="" id="46" name="Shape 47"/>
          <p:cNvPicPr/>
          <p:nvPr/>
        </p:nvPicPr>
        <p:blipFill>
          <a:blip r:embed="rId1"/>
          <a:stretch>
            <a:fillRect/>
          </a:stretch>
        </p:blipFill>
        <p:spPr>
          <a:xfrm>
            <a:off x="1110240" y="1255680"/>
            <a:ext cx="6564600" cy="4925160"/>
          </a:xfrm>
          <a:prstGeom prst="rect">
            <a:avLst/>
          </a:prstGeom>
        </p:spPr>
      </p:pic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8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Mostrará un mensaje avisandonos que estamos en una versión anterior y que si haces cambios pueden ocurrir efectos indeseados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Ver los detalles de un proyecto anterior </a:t>
            </a:r>
            <a:endParaRPr/>
          </a:p>
        </p:txBody>
      </p:sp>
      <p:pic>
        <p:nvPicPr>
          <p:cNvPr descr="" id="184" name="Shape 329"/>
          <p:cNvPicPr/>
          <p:nvPr/>
        </p:nvPicPr>
        <p:blipFill>
          <a:blip r:embed="rId1"/>
          <a:stretch>
            <a:fillRect/>
          </a:stretch>
        </p:blipFill>
        <p:spPr>
          <a:xfrm>
            <a:off x="922320" y="2522520"/>
            <a:ext cx="6447600" cy="3733200"/>
          </a:xfrm>
          <a:prstGeom prst="rect">
            <a:avLst/>
          </a:prstGeom>
        </p:spPr>
      </p:pic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Para volver a la versión más actual de la rama maestra utilizaremos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checkout master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volver a la versión más reciente</a:t>
            </a:r>
            <a:endParaRPr/>
          </a:p>
        </p:txBody>
      </p:sp>
      <p:pic>
        <p:nvPicPr>
          <p:cNvPr descr="" id="188" name="Shape 337"/>
          <p:cNvPicPr/>
          <p:nvPr/>
        </p:nvPicPr>
        <p:blipFill>
          <a:blip r:embed="rId1"/>
          <a:stretch>
            <a:fillRect/>
          </a:stretch>
        </p:blipFill>
        <p:spPr>
          <a:xfrm>
            <a:off x="1103040" y="2490480"/>
            <a:ext cx="6447600" cy="1531440"/>
          </a:xfrm>
          <a:prstGeom prst="rect">
            <a:avLst/>
          </a:prstGeom>
        </p:spPr>
      </p:pic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Otra opción obtener las diferencias entre dos versiones de nuestro proyecto con el comando </a:t>
            </a:r>
            <a:r>
              <a:rPr lang="es-ES" sz="2400">
                <a:solidFill>
                  <a:srgbClr val="000000"/>
                </a:solidFill>
                <a:latin typeface="Courier New"/>
                <a:ea typeface="Courier New"/>
              </a:rPr>
              <a:t>git diff identificador1 identificador2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git diff</a:t>
            </a:r>
            <a:endParaRPr/>
          </a:p>
        </p:txBody>
      </p:sp>
      <p:pic>
        <p:nvPicPr>
          <p:cNvPr descr="" id="192" name="Shape 345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766960"/>
            <a:ext cx="6091200" cy="3526560"/>
          </a:xfrm>
          <a:prstGeom prst="rect">
            <a:avLst/>
          </a:prstGeom>
        </p:spPr>
      </p:pic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Existen herramientas gráficas que muestran la diferencia entre versiones de forma más amigable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diff en herramientas gráficas</a:t>
            </a:r>
            <a:endParaRPr/>
          </a:p>
        </p:txBody>
      </p:sp>
      <p:pic>
        <p:nvPicPr>
          <p:cNvPr descr="" id="196" name="Shape 35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080" y="2375280"/>
            <a:ext cx="6023160" cy="3764160"/>
          </a:xfrm>
          <a:prstGeom prst="rect">
            <a:avLst/>
          </a:prstGeom>
        </p:spPr>
      </p:pic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Volviendo atrás a lo que hemos hecho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Crea un nuevo repositorio en una nueva carpeta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Crea un fichero llamado index.html y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Añádelo al staging area y realiza un commit 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Modifica el fichero index.html 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Visualiza el estado actual del repositorio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Crea un nuevo fichero about.html y añadelo al staging area 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Añade al staging area los cambios realizados en index.html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Realiza un commit a todos los cambios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Muestra el historial del repositorio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HEAD~1 es un identificador especial que se refiere al commit justo anterior, vete a la versión justo anterior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Muestra el log para ver que estamos mirando en un commit anterior</a:t>
            </a:r>
            <a:endParaRPr/>
          </a:p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</a:rPr>
              <a:t>Vuelve al commit más reciente de la rama principal (HEAD)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Ejercicio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Webgrafía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15000"/>
              </a:lnSpc>
            </a:pPr>
            <a:r>
              <a:rPr lang="es-ES" sz="2400">
                <a:solidFill>
                  <a:srgbClr val="000000"/>
                </a:solidFill>
              </a:rPr>
              <a:t>http://git-scm.com/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48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Descargamos la última versión para windows y la instalamos.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Ejecutamos el programa y aceptamos en  la advertencia de seguridad para continuar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s-ES" sz="2400">
                <a:solidFill>
                  <a:srgbClr val="000000"/>
                </a:solidFill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9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50" name="Shape 55"/>
          <p:cNvPicPr/>
          <p:nvPr/>
        </p:nvPicPr>
        <p:blipFill>
          <a:blip r:embed="rId1"/>
          <a:stretch>
            <a:fillRect/>
          </a:stretch>
        </p:blipFill>
        <p:spPr>
          <a:xfrm>
            <a:off x="1275480" y="2940840"/>
            <a:ext cx="3942720" cy="2999520"/>
          </a:xfrm>
          <a:prstGeom prst="rect">
            <a:avLst/>
          </a:prstGeom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52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Pulsamos siguiente , aceptamos la licencia y dejamos la ruta de instalación por defecto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3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54" name="Shape 63"/>
          <p:cNvPicPr/>
          <p:nvPr/>
        </p:nvPicPr>
        <p:blipFill>
          <a:blip r:embed="rId1"/>
          <a:stretch>
            <a:fillRect/>
          </a:stretch>
        </p:blipFill>
        <p:spPr>
          <a:xfrm>
            <a:off x="986760" y="2189880"/>
            <a:ext cx="4885560" cy="3790080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56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Quitamos la opción de integrarlo con el explorador de windows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7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58" name="Shape 71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880" y="2302200"/>
            <a:ext cx="4885560" cy="379008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60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Aquí decidimos desde donde queremos que se acepten los comandos, dejamos marcada la primera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1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62" name="Shape 7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4840" y="2320560"/>
            <a:ext cx="4885560" cy="3790080"/>
          </a:xfrm>
          <a:prstGeom prst="rect">
            <a:avLst/>
          </a:prstGeom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838080" y="81000"/>
            <a:ext cx="8228880" cy="595080"/>
          </a:xfrm>
          <a:prstGeom prst="rect">
            <a:avLst/>
          </a:prstGeom>
        </p:spPr>
        <p:txBody>
          <a:bodyPr anchor="b" bIns="91440" lIns="90000" rIns="90000" tIns="91440"/>
          <a:p>
            <a:pPr>
              <a:lnSpc>
                <a:spcPct val="100000"/>
              </a:lnSpc>
            </a:pPr>
            <a:r>
              <a:rPr b="1" lang="es-ES" sz="2400">
                <a:solidFill>
                  <a:srgbClr val="999999"/>
                </a:solidFill>
                <a:latin typeface="Arial"/>
                <a:ea typeface="Arial"/>
              </a:rPr>
              <a:t>Tener listo Git</a:t>
            </a:r>
            <a:endParaRPr/>
          </a:p>
        </p:txBody>
      </p:sp>
      <p:sp>
        <p:nvSpPr>
          <p:cNvPr id="64" name="CustomShape 2"/>
          <p:cNvSpPr/>
          <p:nvPr/>
        </p:nvSpPr>
        <p:spPr>
          <a:xfrm>
            <a:off x="457200" y="1143000"/>
            <a:ext cx="8310240" cy="515052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ES" sz="2400">
                <a:solidFill>
                  <a:srgbClr val="000000"/>
                </a:solidFill>
              </a:rPr>
              <a:t>Dejamos marcada la opción de utilizar OpenSSH</a:t>
            </a: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65" name="CustomShape 3"/>
          <p:cNvSpPr/>
          <p:nvPr/>
        </p:nvSpPr>
        <p:spPr>
          <a:xfrm>
            <a:off x="838080" y="600480"/>
            <a:ext cx="7764480" cy="425160"/>
          </a:xfrm>
          <a:prstGeom prst="rect">
            <a:avLst/>
          </a:prstGeom>
        </p:spPr>
        <p:txBody>
          <a:bodyPr bIns="91440" lIns="90000" rIns="90000" tIns="91440"/>
          <a:p>
            <a:pPr>
              <a:lnSpc>
                <a:spcPct val="100000"/>
              </a:lnSpc>
            </a:pPr>
            <a:r>
              <a:rPr lang="es-ES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  <p:pic>
        <p:nvPicPr>
          <p:cNvPr descr="" id="66" name="Shape 87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880" y="2286000"/>
            <a:ext cx="4885560" cy="3790080"/>
          </a:xfrm>
          <a:prstGeom prst="rect">
            <a:avLst/>
          </a:prstGeom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