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s-ES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2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41760" y="356400"/>
            <a:ext cx="4134600" cy="172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Creando branches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457200" y="1143000"/>
            <a:ext cx="814572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Si queremos crear una nueva rama y cambiarnos en un solo comando utilizaremos la opción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-b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checkout -b nombre_rama</a:t>
            </a:r>
            <a:endParaRPr/>
          </a:p>
          <a:p>
            <a:r>
              <a:rPr lang="es-ES" sz="2400"/>
              <a:t>Además, las nuevas ramas copian el contenido de la rama actual a la nueva</a:t>
            </a:r>
            <a:endParaRPr/>
          </a:p>
        </p:txBody>
      </p:sp>
      <p:sp>
        <p:nvSpPr>
          <p:cNvPr id="68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Crear una nueva rama y cambiarse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Creando branches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457200" y="1143000"/>
            <a:ext cx="814572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Crea una nueva rama en tu repositorio llamada new_feature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Cambia a la rama new_feature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Comprueba que estás en la rama new_feature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Vuelve a la rama master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Crea una nueva rama llamada another_new_feature y cambiate a esta con un solo comando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Administrando branches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457200" y="1143000"/>
            <a:ext cx="814572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En proyecto grande puede haber decenas o cientos de ramas en paralelo a la rama principal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Para mostrar todas las ramas de tu proyecto local solo tienes que ejecutar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branch</a:t>
            </a:r>
            <a:endParaRPr/>
          </a:p>
          <a:p>
            <a:r>
              <a:rPr lang="es-ES" sz="2400"/>
              <a:t>La rama marcada con un asterisco será tu rama actual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Mostrar ramas </a:t>
            </a:r>
            <a:endParaRPr/>
          </a:p>
        </p:txBody>
      </p:sp>
      <p:pic>
        <p:nvPicPr>
          <p:cNvPr id="75" name="Shape 108" descr=""/>
          <p:cNvPicPr/>
          <p:nvPr/>
        </p:nvPicPr>
        <p:blipFill>
          <a:blip r:embed="rId1"/>
          <a:srcRect l="0" t="0" r="0" b="1596428"/>
          <a:stretch>
            <a:fillRect/>
          </a:stretch>
        </p:blipFill>
        <p:spPr>
          <a:xfrm>
            <a:off x="838080" y="3579480"/>
            <a:ext cx="6447960" cy="148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Administrando branches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143000"/>
            <a:ext cx="814572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Para borrar una rama se utiliza el la opción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-D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branch -D nombre_rama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Borrar ramas </a:t>
            </a:r>
            <a:endParaRPr/>
          </a:p>
        </p:txBody>
      </p:sp>
      <p:pic>
        <p:nvPicPr>
          <p:cNvPr id="79" name="Shape 116" descr=""/>
          <p:cNvPicPr/>
          <p:nvPr/>
        </p:nvPicPr>
        <p:blipFill>
          <a:blip r:embed="rId1"/>
          <a:srcRect l="0" t="0" r="0" b="1970918"/>
          <a:stretch>
            <a:fillRect/>
          </a:stretch>
        </p:blipFill>
        <p:spPr>
          <a:xfrm>
            <a:off x="838080" y="2536200"/>
            <a:ext cx="6447960" cy="9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Administrando branches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143000"/>
            <a:ext cx="814572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"/>
            </a:pPr>
            <a:r>
              <a:rPr lang="es-ES" sz="2400">
                <a:solidFill>
                  <a:srgbClr val="000000"/>
                </a:solidFill>
              </a:rPr>
              <a:t>Imprime todas las ramas de tu proyecto actual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"/>
            </a:pPr>
            <a:r>
              <a:rPr lang="es-ES" sz="2400">
                <a:solidFill>
                  <a:srgbClr val="000000"/>
                </a:solidFill>
              </a:rPr>
              <a:t>Borra la rama another_new_feature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"/>
            </a:pPr>
            <a:r>
              <a:rPr lang="es-ES" sz="2400">
                <a:solidFill>
                  <a:srgbClr val="000000"/>
                </a:solidFill>
              </a:rPr>
              <a:t>¿para qué sirve la opcion git branch -d? ¿Hace lo mismo que git branch -D?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"/>
            </a:pPr>
            <a:r>
              <a:rPr lang="es-ES" sz="2400">
                <a:solidFill>
                  <a:srgbClr val="000000"/>
                </a:solidFill>
              </a:rPr>
              <a:t>¿Cómo puedes renombrar una rama?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"/>
            </a:pPr>
            <a:r>
              <a:rPr lang="es-ES" sz="2400">
                <a:solidFill>
                  <a:srgbClr val="000000"/>
                </a:solidFill>
              </a:rPr>
              <a:t>¿Cómo podrías averiguar la rama de un commit con un identificador dado?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Ejercicio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Webgrafía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s-ES" sz="2400">
                <a:solidFill>
                  <a:srgbClr val="000000"/>
                </a:solidFill>
              </a:rPr>
              <a:t> </a:t>
            </a:r>
            <a:endParaRPr/>
          </a:p>
          <a:p>
            <a:pPr>
              <a:lnSpc>
                <a:spcPct val="115000"/>
              </a:lnSpc>
            </a:pPr>
            <a:r>
              <a:rPr lang="es-ES" sz="2400">
                <a:solidFill>
                  <a:srgbClr val="000000"/>
                </a:solidFill>
              </a:rPr>
              <a:t>http://git-scm.com/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838080" y="15732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Branches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Creando branches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Administrando branches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Branches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Una de las características más potentes de los sistemas de control de versiones es el concepto de branching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De hecho la facilidad con la que se realizan ramas en git es una de las causas de su popularidad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La mayoría de los proyectos empiezan a ramificarse por las siguientes causas: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</a:rPr>
              <a:t>El cliente empieza a requerir cambios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</a:rPr>
              <a:t>Se detectan bugs</a:t>
            </a:r>
            <a:endParaRPr/>
          </a:p>
          <a:p>
            <a:pPr lvl="1">
              <a:lnSpc>
                <a:spcPct val="100000"/>
              </a:lnSpc>
              <a:buSzPct val="25000"/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</a:rPr>
              <a:t>Puedes cambiar de opinión sobre las funcionalidades en las que trabajar</a:t>
            </a:r>
            <a:endParaRPr/>
          </a:p>
          <a:p>
            <a:pPr lvl="1">
              <a:lnSpc>
                <a:spcPct val="100000"/>
              </a:lnSpc>
              <a:buSzPct val="25000"/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</a:rPr>
              <a:t>Puedes trabajar en equipo y cada uno estáis trabajando en diferentes partes del proyecto</a:t>
            </a:r>
            <a:endParaRPr/>
          </a:p>
          <a:p>
            <a:pPr lvl="1">
              <a:lnSpc>
                <a:spcPct val="100000"/>
              </a:lnSpc>
              <a:buSzPct val="25000"/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</a:rPr>
              <a:t>etc.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Branches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Imagina que estás en medio de un gran cambio en un proyecto y alguien reporta un bug crítico que necesita ser solucionado ahora mismo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No puedes hacer un commit a los cambios que estabas realizando porque no están terminados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Pero tampoco puedes esperar que estén terminados para solucionar el bug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La solución es crear una nueva rama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Branches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57200" y="1143000"/>
            <a:ext cx="622044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Una rama o branch es un tipo de realidad alternativa de tu repositorio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Las ramas te permiten tomar diferentes acciones en tu proyecto en paralelo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Trabajar con ramas en un proyecto puede ser complicado y difícil en algunas ocasiones, pero git lo hace muy fácil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49" name="Shape 5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2240" y="1321560"/>
            <a:ext cx="1552320" cy="267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Creando branches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457200" y="1143000"/>
            <a:ext cx="814572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Recuerda que cuando utilizamos el comando git status mostraba que estamos trabajando en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branch master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endParaRPr/>
          </a:p>
          <a:p>
            <a:pPr>
              <a:buFont typeface="Arial"/>
              <a:buChar char="●"/>
            </a:pPr>
            <a:r>
              <a:rPr lang="es-ES" sz="2400"/>
              <a:t>Master es la rama por defecto de un repositorio git, mucha gente lo ve como el tronco del repositorio</a:t>
            </a:r>
            <a:endParaRPr/>
          </a:p>
          <a:p>
            <a:pPr>
              <a:buFont typeface="Arial"/>
              <a:buChar char="●"/>
            </a:pPr>
            <a:r>
              <a:rPr lang="es-ES" sz="2400"/>
              <a:t>Esta rama suele ser la versión canónica de tu proyecto que está en producción</a:t>
            </a:r>
            <a:endParaRPr/>
          </a:p>
          <a:p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branch master </a:t>
            </a:r>
            <a:endParaRPr/>
          </a:p>
        </p:txBody>
      </p:sp>
      <p:pic>
        <p:nvPicPr>
          <p:cNvPr id="53" name="Shape 62" descr=""/>
          <p:cNvPicPr/>
          <p:nvPr/>
        </p:nvPicPr>
        <p:blipFill>
          <a:blip r:embed="rId1"/>
          <a:srcRect l="0" t="0" r="0" b="1505612"/>
          <a:stretch>
            <a:fillRect/>
          </a:stretch>
        </p:blipFill>
        <p:spPr>
          <a:xfrm>
            <a:off x="838080" y="2624400"/>
            <a:ext cx="6447960" cy="160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Creando branches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457200" y="1143000"/>
            <a:ext cx="814572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Si queremos crear una nueva característica y no queremos hacerlo en la rama master, utilizaremos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branch nombre_rama</a:t>
            </a:r>
            <a:endParaRPr/>
          </a:p>
          <a:p>
            <a:pPr>
              <a:buFont typeface="Arial"/>
              <a:buChar char="●"/>
            </a:pPr>
            <a:r>
              <a:rPr lang="es-ES" sz="2400"/>
              <a:t>El nombre de la rama no debería ser largo, intenta que sea lo más corto y claro posible</a:t>
            </a:r>
            <a:endParaRPr/>
          </a:p>
          <a:p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57" name="Shape 70" descr=""/>
          <p:cNvPicPr/>
          <p:nvPr/>
        </p:nvPicPr>
        <p:blipFill>
          <a:blip r:embed="rId1"/>
          <a:srcRect l="0" t="0" r="0" b="1675765"/>
          <a:stretch>
            <a:fillRect/>
          </a:stretch>
        </p:blipFill>
        <p:spPr>
          <a:xfrm>
            <a:off x="985320" y="3339360"/>
            <a:ext cx="6447960" cy="136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Creando branches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457200" y="1143000"/>
            <a:ext cx="814572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Para cambiar de rama utilizaremos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checkout nombre_rama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Cambiar de rama </a:t>
            </a:r>
            <a:endParaRPr/>
          </a:p>
        </p:txBody>
      </p:sp>
      <p:pic>
        <p:nvPicPr>
          <p:cNvPr id="61" name="Shape 78" descr=""/>
          <p:cNvPicPr/>
          <p:nvPr/>
        </p:nvPicPr>
        <p:blipFill>
          <a:blip r:embed="rId1"/>
          <a:srcRect l="0" t="0" r="0" b="382142"/>
          <a:stretch>
            <a:fillRect/>
          </a:stretch>
        </p:blipFill>
        <p:spPr>
          <a:xfrm>
            <a:off x="838080" y="2362320"/>
            <a:ext cx="6447960" cy="319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Creando branches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457200" y="1143000"/>
            <a:ext cx="814572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Una vez que estamos en la rama podemos trabajar normalmente sin afectar a la rama master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Para volver a la rama master, solo tenemos que utilizar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checkout master</a:t>
            </a: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Shape 86" descr=""/>
          <p:cNvPicPr/>
          <p:nvPr/>
        </p:nvPicPr>
        <p:blipFill>
          <a:blip r:embed="rId1"/>
          <a:srcRect l="0" t="503316" r="0" b="0"/>
          <a:stretch>
            <a:fillRect/>
          </a:stretch>
        </p:blipFill>
        <p:spPr>
          <a:xfrm>
            <a:off x="1198080" y="1861560"/>
            <a:ext cx="6447960" cy="30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