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s-ES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3439440" y="190800"/>
            <a:ext cx="5736960" cy="1359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3540240" y="2004840"/>
            <a:ext cx="2263320" cy="60120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pic>
        <p:nvPicPr>
          <p:cNvPr id="38" name="Shape 2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1760" y="356400"/>
            <a:ext cx="4134600" cy="172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Pushing and pulling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actualizar el repositorio local con los datos del repositorio remoto utilizamos el comando 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pull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A este comando le pasaremos el nombre repositorio remoto del que vamos a descargar en nuestra rama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pull origin una_rama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Si se ha modificado un fichero que nosotros también hemos modificado, ocurrirá un conflicto, lo resolveremos de la misma manera</a:t>
            </a:r>
            <a:endParaRPr/>
          </a:p>
          <a:p>
            <a:pPr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Corregir los conflictos editando los ficheros</a:t>
            </a:r>
            <a:endParaRPr/>
          </a:p>
          <a:p>
            <a:pPr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Añadir los ficheros al stage area</a:t>
            </a:r>
            <a:endParaRPr/>
          </a:p>
          <a:p>
            <a:pPr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Realizar un commit</a:t>
            </a:r>
            <a:endParaRPr/>
          </a:p>
          <a:p>
            <a:pPr>
              <a:buSzPct val="25000"/>
              <a:buFont typeface="StarSymbol"/>
              <a:buChar char=""/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Volver a realizar un push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pulling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Existen muchos opciones para alojar repositorios remotos, puedes incluso crear el tuyo propio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Hay muchas opciones en la red, muchas gratuitas y además públicas (opensource)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s-ES" sz="2400">
                <a:solidFill>
                  <a:srgbClr val="000000"/>
                </a:solidFill>
              </a:rPr>
              <a:t>Assembla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Bitbuckect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CloudForge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Gitorious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Unfuddle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code.google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Uno de los más populares servicios de repositorios remotos ahora es </a:t>
            </a:r>
            <a:r>
              <a:rPr b="1" lang="es-ES" sz="2400">
                <a:solidFill>
                  <a:srgbClr val="000000"/>
                </a:solidFill>
              </a:rPr>
              <a:t>GitHub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 utilizado por millones de desarrolladores,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Provee muchas funcionalidades adicionales para ayudar a administrar el trabajo en tus proyectos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Existen utilidades de terceros para añadir más funcionalidades como waffle.io, git-flow, etc.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Podemos explorar multitud de proyectos abiertos que están compartidos en github como por ejemplo ruby on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Al buscar un proyecto tenemos distinta información.</a:t>
            </a:r>
            <a:endParaRPr/>
          </a:p>
          <a:p>
            <a:r>
              <a:rPr lang="es-ES" sz="2000">
                <a:solidFill>
                  <a:srgbClr val="000000"/>
                </a:solidFill>
              </a:rPr>
              <a:t>Una breve descripción del proyecto</a:t>
            </a:r>
            <a:endParaRPr/>
          </a:p>
          <a:p>
            <a:r>
              <a:rPr lang="es-ES" sz="2000">
                <a:solidFill>
                  <a:srgbClr val="000000"/>
                </a:solidFill>
              </a:rPr>
              <a:t>Estadísticas sobre el repositorio</a:t>
            </a:r>
            <a:endParaRPr/>
          </a:p>
          <a:p>
            <a:r>
              <a:rPr lang="es-ES" sz="2000">
                <a:solidFill>
                  <a:srgbClr val="000000"/>
                </a:solidFill>
              </a:rPr>
              <a:t>Información sobre la rama actual, normalmente master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 posible desde la misma página explorar el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Al final de la página está la información del README donde explica las características del proyecto y cómo contribuir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Todos los proyectos incluyen un </a:t>
            </a:r>
            <a:r>
              <a:rPr b="1" lang="es-ES" sz="2400">
                <a:solidFill>
                  <a:srgbClr val="000000"/>
                </a:solidFill>
              </a:rPr>
              <a:t>control de errores (Issues)</a:t>
            </a:r>
            <a:r>
              <a:rPr lang="es-ES" sz="2400">
                <a:solidFill>
                  <a:srgbClr val="000000"/>
                </a:solidFill>
              </a:rPr>
              <a:t> a la derecha de la página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También existe la opción de peticiones (</a:t>
            </a:r>
            <a:r>
              <a:rPr b="1" lang="es-ES" sz="2400">
                <a:solidFill>
                  <a:srgbClr val="000000"/>
                </a:solidFill>
              </a:rPr>
              <a:t>pull requests</a:t>
            </a:r>
            <a:r>
              <a:rPr lang="es-ES" sz="2400">
                <a:solidFill>
                  <a:srgbClr val="000000"/>
                </a:solidFill>
              </a:rPr>
              <a:t>) para modificar código, junto a un hilo para discutir sobre esta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79" name="Shape 1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2000" y="4443480"/>
            <a:ext cx="1647360" cy="380520"/>
          </a:xfrm>
          <a:prstGeom prst="rect">
            <a:avLst/>
          </a:prstGeom>
          <a:ln>
            <a:noFill/>
          </a:ln>
        </p:spPr>
      </p:pic>
      <p:pic>
        <p:nvPicPr>
          <p:cNvPr id="80" name="Shape 1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05080" y="3742560"/>
            <a:ext cx="1294920" cy="361440"/>
          </a:xfrm>
          <a:prstGeom prst="rect">
            <a:avLst/>
          </a:prstGeom>
          <a:ln>
            <a:noFill/>
          </a:ln>
        </p:spPr>
      </p:pic>
      <p:pic>
        <p:nvPicPr>
          <p:cNvPr id="81" name="Shape 1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58600" y="2592000"/>
            <a:ext cx="1085400" cy="2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85" name="Shape 1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880" y="1257120"/>
            <a:ext cx="7679520" cy="40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En la esquina superior izquierda encontramos los siguientes botones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b="1" lang="es-ES" sz="2400">
                <a:solidFill>
                  <a:srgbClr val="000000"/>
                </a:solidFill>
              </a:rPr>
              <a:t>Watch </a:t>
            </a:r>
            <a:r>
              <a:rPr lang="es-ES" sz="2400">
                <a:solidFill>
                  <a:srgbClr val="000000"/>
                </a:solidFill>
              </a:rPr>
              <a:t>nos notificará cada vez que se realice un cambio importante en el proyecto</a:t>
            </a:r>
            <a:endParaRPr/>
          </a:p>
          <a:p>
            <a:r>
              <a:rPr b="1" lang="es-ES" sz="2400">
                <a:solidFill>
                  <a:srgbClr val="000000"/>
                </a:solidFill>
              </a:rPr>
              <a:t>Star </a:t>
            </a:r>
            <a:r>
              <a:rPr lang="es-ES" sz="2400">
                <a:solidFill>
                  <a:srgbClr val="000000"/>
                </a:solidFill>
              </a:rPr>
              <a:t>lo añadirá a nuestra lista de proyectos favoritos</a:t>
            </a:r>
            <a:endParaRPr/>
          </a:p>
          <a:p>
            <a:r>
              <a:rPr b="1" lang="es-ES" sz="2400">
                <a:solidFill>
                  <a:srgbClr val="000000"/>
                </a:solidFill>
              </a:rPr>
              <a:t>Fork </a:t>
            </a:r>
            <a:r>
              <a:rPr lang="es-ES" sz="2400">
                <a:solidFill>
                  <a:srgbClr val="000000"/>
                </a:solidFill>
              </a:rPr>
              <a:t>nos permite clonar el proyecto en nuestra cuenta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89" name="Shape 13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720" y="2214000"/>
            <a:ext cx="3714480" cy="5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un proyecto </a:t>
            </a:r>
            <a:endParaRPr/>
          </a:p>
        </p:txBody>
      </p:sp>
      <p:pic>
        <p:nvPicPr>
          <p:cNvPr id="93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01640"/>
            <a:ext cx="7155720" cy="40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Actualizar el repositorio</a:t>
            </a:r>
            <a:endParaRPr/>
          </a:p>
        </p:txBody>
      </p:sp>
      <p:pic>
        <p:nvPicPr>
          <p:cNvPr id="97" name="Shape 1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080" y="1315080"/>
            <a:ext cx="6432840" cy="480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Webgrafía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http://git-scm.com/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https://github.com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r>
              <a:rPr lang="es-ES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838080" y="15732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Trabajando con remotos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Cloning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Pushing and pulling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remotos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Si queremos compartir un repositorio a un colaborador, no podrá acceder ya que se encuentra en tu ordenador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Una solución es hacer una copia del repositorio en el ordenador del colaborador, esto se llama </a:t>
            </a:r>
            <a:r>
              <a:rPr b="1" lang="es-ES" sz="2400">
                <a:solidFill>
                  <a:srgbClr val="000000"/>
                </a:solidFill>
              </a:rPr>
              <a:t>cloning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Con el tiempo se generarían dos historias diferentes del repositorio, con diferentes versiones y ramas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45" name="Shape 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0240" y="3601440"/>
            <a:ext cx="4178520" cy="22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remotos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 forma parecida a como se reunifican ramas en tu historial, también puedes unir diferentes copias de historiales en un mismo repositorio.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Subiendo los cambios de tu repositorio local (</a:t>
            </a:r>
            <a:r>
              <a:rPr b="1" lang="es-ES" sz="2400">
                <a:solidFill>
                  <a:srgbClr val="000000"/>
                </a:solidFill>
              </a:rPr>
              <a:t>pushing</a:t>
            </a:r>
            <a:r>
              <a:rPr lang="es-ES" sz="2400">
                <a:solidFill>
                  <a:srgbClr val="000000"/>
                </a:solidFill>
              </a:rPr>
              <a:t>)</a:t>
            </a:r>
            <a:r>
              <a:rPr b="1" lang="es-ES" sz="2400">
                <a:solidFill>
                  <a:srgbClr val="000000"/>
                </a:solidFill>
              </a:rPr>
              <a:t> </a:t>
            </a:r>
            <a:r>
              <a:rPr lang="es-ES" sz="2400">
                <a:solidFill>
                  <a:srgbClr val="000000"/>
                </a:solidFill>
              </a:rPr>
              <a:t>a un repositorio remoto</a:t>
            </a:r>
            <a:endParaRPr/>
          </a:p>
          <a:p>
            <a:pPr lvl="1">
              <a:lnSpc>
                <a:spcPct val="100000"/>
              </a:lnSpc>
              <a:buSzPct val="25000"/>
              <a:buFont typeface="Courier New"/>
              <a:buChar char="o"/>
            </a:pPr>
            <a:r>
              <a:rPr lang="es-ES" sz="2400">
                <a:solidFill>
                  <a:srgbClr val="000000"/>
                </a:solidFill>
              </a:rPr>
              <a:t>Bajando los cambios del repositorio remoto (</a:t>
            </a:r>
            <a:r>
              <a:rPr b="1" lang="es-ES" sz="2400">
                <a:solidFill>
                  <a:srgbClr val="000000"/>
                </a:solidFill>
              </a:rPr>
              <a:t>pulling</a:t>
            </a:r>
            <a:r>
              <a:rPr lang="es-ES" sz="2400">
                <a:solidFill>
                  <a:srgbClr val="000000"/>
                </a:solidFill>
              </a:rPr>
              <a:t>) a tu repositorio local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Una idea sencilla y 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a la vez muy potente que 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permite trabajar fácil a 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equipos de diferentes tamaños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y distintas filosofías de gestión de proyectos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49" name="Shape 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62720" y="3569040"/>
            <a:ext cx="3116520" cy="15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remotos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Podemos administrar los proyectos de una forma que represente la naturaleza descentralizada de 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Pero también podemos poner orden en el sistema estableciendo un repositorio remoto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53" name="Shape 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9040" y="2318040"/>
            <a:ext cx="5162760" cy="143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remotos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Otros equipos pondrán orden en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el sistema estableciendo un 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repositorio remoto en un 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servidor, como un repositorio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central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Este repositorio central actúa como la versión oficial del código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Los programadores que trabajen en estos proyectos tendrán la costumbre de realizar con frecuencia subir (push) y bajar (pull) del repositorio central para asegurarse que su trabajo está sincronizado con el resto del equipo de desarrollo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r>
              <a:rPr lang="es-ES" sz="2400">
                <a:solidFill>
                  <a:srgbClr val="000000"/>
                </a:solidFill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57" name="Shape 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42560" y="1265040"/>
            <a:ext cx="3408480" cy="186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Cloning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 no ser que comiences tú el proyecto, lo primero que se hace antes de trabajar con git es clonar el repositorio en tu repositorio local y guardar los repositorios remotos con los que trabajarás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ello utilizamos el comando 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clone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A continuación indicamos la dirección del repositorio que queremos clonar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olas"/>
                <a:ea typeface="Consolas"/>
              </a:rPr>
              <a:t>git clone https://github.com/usuario/repositorio.git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De esta forma creamos una copia perfecta del repositorio, con todo el historial, ramas y versiones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configurará automáticamente un repositorio remoto llamado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Cloning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Podemos añadir un repositorio remoto mediante el comando 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remote add </a:t>
            </a:r>
            <a:endParaRPr/>
          </a:p>
          <a:p>
            <a:r>
              <a:rPr lang="es-ES" sz="2400"/>
              <a:t>Para ejecutarlo indicaremos el nombre de nuestro repositorio remoto y dónde se localiza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remote add nuevoremoto </a:t>
            </a:r>
            <a:r>
              <a:rPr lang="es-ES" sz="2400" u="sng">
                <a:solidFill>
                  <a:srgbClr val="1155cc"/>
                </a:solidFill>
                <a:latin typeface="Consolas"/>
                <a:ea typeface="Consolas"/>
              </a:rPr>
              <a:t>https://github.com/usuario/repositorio.git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¿</a:t>
            </a:r>
            <a:r>
              <a:rPr lang="es-ES" sz="2400"/>
              <a:t>cuál será entonces la diferencia entre “remote add” y “clone”?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38080" y="81000"/>
            <a:ext cx="8229240" cy="595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Pushing and pulling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1143000"/>
            <a:ext cx="8310600" cy="5150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actualizar el repositorio remoto después de realizar un commit utilizamos el comando 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push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A este comando le pasaremos el nombre del repositorio remoto al que lo vamos a subir y el nombre de la rama que queremos subir (tenemos que haber creado antes la rama en local)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push origin nueva_rama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Si vamos a subir ficheros en una rama que otro colaborador ha modificado, mostrará un error, por lo que tendremos que descargar los cambios antes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838080" y="600480"/>
            <a:ext cx="7764840" cy="42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pushing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