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zabel Alvarez" userId="a1f7a3f7-ad2d-4d72-ae31-ab8698e126b6" providerId="ADAL" clId="{60932F6D-D471-459B-B4B0-3CBF0326421E}"/>
    <pc:docChg chg="delSld">
      <pc:chgData name="Izabel Alvarez" userId="a1f7a3f7-ad2d-4d72-ae31-ab8698e126b6" providerId="ADAL" clId="{60932F6D-D471-459B-B4B0-3CBF0326421E}" dt="2021-09-14T16:15:59.511" v="2" actId="2696"/>
      <pc:docMkLst>
        <pc:docMk/>
      </pc:docMkLst>
      <pc:sldChg chg="del">
        <pc:chgData name="Izabel Alvarez" userId="a1f7a3f7-ad2d-4d72-ae31-ab8698e126b6" providerId="ADAL" clId="{60932F6D-D471-459B-B4B0-3CBF0326421E}" dt="2021-09-14T16:15:47.304" v="0" actId="2696"/>
        <pc:sldMkLst>
          <pc:docMk/>
          <pc:sldMk cId="1560367955" sldId="257"/>
        </pc:sldMkLst>
      </pc:sldChg>
      <pc:sldChg chg="del">
        <pc:chgData name="Izabel Alvarez" userId="a1f7a3f7-ad2d-4d72-ae31-ab8698e126b6" providerId="ADAL" clId="{60932F6D-D471-459B-B4B0-3CBF0326421E}" dt="2021-09-14T16:15:59.511" v="2" actId="2696"/>
        <pc:sldMkLst>
          <pc:docMk/>
          <pc:sldMk cId="1318822544" sldId="260"/>
        </pc:sldMkLst>
      </pc:sldChg>
      <pc:sldChg chg="del">
        <pc:chgData name="Izabel Alvarez" userId="a1f7a3f7-ad2d-4d72-ae31-ab8698e126b6" providerId="ADAL" clId="{60932F6D-D471-459B-B4B0-3CBF0326421E}" dt="2021-09-14T16:15:49.660" v="1" actId="2696"/>
        <pc:sldMkLst>
          <pc:docMk/>
          <pc:sldMk cId="1694834901" sldId="261"/>
        </pc:sldMkLst>
      </pc:sldChg>
    </pc:docChg>
  </pc:docChgLst>
  <pc:docChgLst>
    <pc:chgData name="Crissy Noelia García Flores" userId="d8143763-d7ac-456f-a212-019ff9548f30" providerId="ADAL" clId="{5C3A2BD4-61F0-4C7B-84C7-BA2DAEEA2AA5}"/>
    <pc:docChg chg="custSel modSld">
      <pc:chgData name="Crissy Noelia García Flores" userId="d8143763-d7ac-456f-a212-019ff9548f30" providerId="ADAL" clId="{5C3A2BD4-61F0-4C7B-84C7-BA2DAEEA2AA5}" dt="2023-01-23T17:38:48.298" v="2" actId="700"/>
      <pc:docMkLst>
        <pc:docMk/>
      </pc:docMkLst>
      <pc:sldChg chg="addSp modSp mod modClrScheme chgLayout">
        <pc:chgData name="Crissy Noelia García Flores" userId="d8143763-d7ac-456f-a212-019ff9548f30" providerId="ADAL" clId="{5C3A2BD4-61F0-4C7B-84C7-BA2DAEEA2AA5}" dt="2023-01-23T17:38:40.830" v="1" actId="700"/>
        <pc:sldMkLst>
          <pc:docMk/>
          <pc:sldMk cId="880195094" sldId="258"/>
        </pc:sldMkLst>
        <pc:spChg chg="add mod">
          <ac:chgData name="Crissy Noelia García Flores" userId="d8143763-d7ac-456f-a212-019ff9548f30" providerId="ADAL" clId="{5C3A2BD4-61F0-4C7B-84C7-BA2DAEEA2AA5}" dt="2023-01-23T17:38:40.830" v="1" actId="700"/>
          <ac:spMkLst>
            <pc:docMk/>
            <pc:sldMk cId="880195094" sldId="258"/>
            <ac:spMk id="2" creationId="{7AF26903-1FB4-994D-1528-4A27AECC344F}"/>
          </ac:spMkLst>
        </pc:spChg>
        <pc:spChg chg="add mod">
          <ac:chgData name="Crissy Noelia García Flores" userId="d8143763-d7ac-456f-a212-019ff9548f30" providerId="ADAL" clId="{5C3A2BD4-61F0-4C7B-84C7-BA2DAEEA2AA5}" dt="2023-01-23T17:38:40.830" v="1" actId="700"/>
          <ac:spMkLst>
            <pc:docMk/>
            <pc:sldMk cId="880195094" sldId="258"/>
            <ac:spMk id="3" creationId="{76EA88C8-3602-FBA4-2240-5884C55361EC}"/>
          </ac:spMkLst>
        </pc:spChg>
      </pc:sldChg>
      <pc:sldChg chg="addSp delSp modSp mod modClrScheme chgLayout">
        <pc:chgData name="Crissy Noelia García Flores" userId="d8143763-d7ac-456f-a212-019ff9548f30" providerId="ADAL" clId="{5C3A2BD4-61F0-4C7B-84C7-BA2DAEEA2AA5}" dt="2023-01-23T17:38:48.298" v="2" actId="700"/>
        <pc:sldMkLst>
          <pc:docMk/>
          <pc:sldMk cId="1571584322" sldId="259"/>
        </pc:sldMkLst>
        <pc:spChg chg="add del mod ord">
          <ac:chgData name="Crissy Noelia García Flores" userId="d8143763-d7ac-456f-a212-019ff9548f30" providerId="ADAL" clId="{5C3A2BD4-61F0-4C7B-84C7-BA2DAEEA2AA5}" dt="2023-01-23T17:38:48.298" v="2" actId="700"/>
          <ac:spMkLst>
            <pc:docMk/>
            <pc:sldMk cId="1571584322" sldId="259"/>
            <ac:spMk id="2" creationId="{67B806CC-50C0-C18D-4B43-9547BB82D726}"/>
          </ac:spMkLst>
        </pc:spChg>
        <pc:spChg chg="add del mod ord">
          <ac:chgData name="Crissy Noelia García Flores" userId="d8143763-d7ac-456f-a212-019ff9548f30" providerId="ADAL" clId="{5C3A2BD4-61F0-4C7B-84C7-BA2DAEEA2AA5}" dt="2023-01-23T17:38:48.298" v="2" actId="700"/>
          <ac:spMkLst>
            <pc:docMk/>
            <pc:sldMk cId="1571584322" sldId="259"/>
            <ac:spMk id="3" creationId="{972FEA0F-1E1A-3B01-AD70-691A6FB7E988}"/>
          </ac:spMkLst>
        </pc:spChg>
        <pc:spChg chg="add mod ord">
          <ac:chgData name="Crissy Noelia García Flores" userId="d8143763-d7ac-456f-a212-019ff9548f30" providerId="ADAL" clId="{5C3A2BD4-61F0-4C7B-84C7-BA2DAEEA2AA5}" dt="2023-01-23T17:38:48.298" v="2" actId="700"/>
          <ac:spMkLst>
            <pc:docMk/>
            <pc:sldMk cId="1571584322" sldId="259"/>
            <ac:spMk id="4" creationId="{87BCA168-0645-652F-B4A8-F82D75237C52}"/>
          </ac:spMkLst>
        </pc:spChg>
        <pc:spChg chg="add mod ord">
          <ac:chgData name="Crissy Noelia García Flores" userId="d8143763-d7ac-456f-a212-019ff9548f30" providerId="ADAL" clId="{5C3A2BD4-61F0-4C7B-84C7-BA2DAEEA2AA5}" dt="2023-01-23T17:38:48.298" v="2" actId="700"/>
          <ac:spMkLst>
            <pc:docMk/>
            <pc:sldMk cId="1571584322" sldId="259"/>
            <ac:spMk id="5" creationId="{EAA5932B-8A7A-3246-EC3D-74A3CF9517A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60E3-6BB1-1F40-923B-93DFEB866C65}" type="datetimeFigureOut">
              <a:rPr lang="es-ES_tradnl" smtClean="0"/>
              <a:t>23/01/2023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F06E-000E-3F48-AD92-E5A67A7DAE24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60E3-6BB1-1F40-923B-93DFEB866C65}" type="datetimeFigureOut">
              <a:rPr lang="es-ES_tradnl" smtClean="0"/>
              <a:t>23/01/2023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F06E-000E-3F48-AD92-E5A67A7DAE24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60E3-6BB1-1F40-923B-93DFEB866C65}" type="datetimeFigureOut">
              <a:rPr lang="es-ES_tradnl" smtClean="0"/>
              <a:t>23/01/2023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F06E-000E-3F48-AD92-E5A67A7DAE24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60E3-6BB1-1F40-923B-93DFEB866C65}" type="datetimeFigureOut">
              <a:rPr lang="es-ES_tradnl" smtClean="0"/>
              <a:t>23/01/2023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F06E-000E-3F48-AD92-E5A67A7DAE24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60E3-6BB1-1F40-923B-93DFEB866C65}" type="datetimeFigureOut">
              <a:rPr lang="es-ES_tradnl" smtClean="0"/>
              <a:t>23/01/2023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F06E-000E-3F48-AD92-E5A67A7DAE24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60E3-6BB1-1F40-923B-93DFEB866C65}" type="datetimeFigureOut">
              <a:rPr lang="es-ES_tradnl" smtClean="0"/>
              <a:t>23/01/2023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F06E-000E-3F48-AD92-E5A67A7DAE24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60E3-6BB1-1F40-923B-93DFEB866C65}" type="datetimeFigureOut">
              <a:rPr lang="es-ES_tradnl" smtClean="0"/>
              <a:t>23/01/2023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F06E-000E-3F48-AD92-E5A67A7DAE24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60E3-6BB1-1F40-923B-93DFEB866C65}" type="datetimeFigureOut">
              <a:rPr lang="es-ES_tradnl" smtClean="0"/>
              <a:t>23/01/2023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F06E-000E-3F48-AD92-E5A67A7DAE24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60E3-6BB1-1F40-923B-93DFEB866C65}" type="datetimeFigureOut">
              <a:rPr lang="es-ES_tradnl" smtClean="0"/>
              <a:t>23/01/2023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F06E-000E-3F48-AD92-E5A67A7DAE24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60E3-6BB1-1F40-923B-93DFEB866C65}" type="datetimeFigureOut">
              <a:rPr lang="es-ES_tradnl" smtClean="0"/>
              <a:t>23/01/2023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F06E-000E-3F48-AD92-E5A67A7DAE24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60E3-6BB1-1F40-923B-93DFEB866C65}" type="datetimeFigureOut">
              <a:rPr lang="es-ES_tradnl" smtClean="0"/>
              <a:t>23/01/2023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F06E-000E-3F48-AD92-E5A67A7DAE24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860E3-6BB1-1F40-923B-93DFEB866C65}" type="datetimeFigureOut">
              <a:rPr lang="es-ES_tradnl" smtClean="0"/>
              <a:t>23/01/2023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0F06E-000E-3F48-AD92-E5A67A7DAE2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798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26903-1FB4-994D-1528-4A27AECC34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EA88C8-3602-FBA4-2240-5884C55361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8019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7BCA168-0645-652F-B4A8-F82D7523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AA5932B-8A7A-3246-EC3D-74A3CF951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715843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</TotalTime>
  <Words>0</Words>
  <Application>Microsoft Office PowerPoint</Application>
  <PresentationFormat>Presentación en pantalla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Crissy Noelia García Flores</cp:lastModifiedBy>
  <cp:revision>8</cp:revision>
  <dcterms:created xsi:type="dcterms:W3CDTF">2017-09-08T22:03:47Z</dcterms:created>
  <dcterms:modified xsi:type="dcterms:W3CDTF">2023-01-23T17:38:53Z</dcterms:modified>
</cp:coreProperties>
</file>