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2"/>
    <a:srgbClr val="F8F9F3"/>
    <a:srgbClr val="ECB362"/>
    <a:srgbClr val="E3EFF5"/>
    <a:srgbClr val="FCFBFC"/>
    <a:srgbClr val="020916"/>
    <a:srgbClr val="89BFB3"/>
    <a:srgbClr val="353A45"/>
    <a:srgbClr val="80838B"/>
    <a:srgbClr val="02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451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43725-7D97-85FE-5344-E9E202CF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73CC98-C08E-24DB-A2F9-5137093E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AE10A-5B3A-2879-276B-F0176187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1AD42-F5F0-7A1D-9341-29561C93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1A296-B182-61D1-9974-5A2A09AB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26D1C-2E04-5E75-342B-15546774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6633DA-A39A-9748-330A-3F6649CE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8AF13-5D99-DFD9-86CA-4EDE3D52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E2A39-2DC2-ADE4-B6A6-CDEB1807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CA16B-501B-7D16-205D-C51BCF41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266F6-1533-9FA5-4C7B-0CC8C9B0A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8374CF-4520-2F2B-F3EF-DB4134C1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824D-C0C6-A212-91DB-E15C277E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CFE28-09DB-46B6-E4BA-432BA975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E32CF-5F36-FA0D-F2D7-85017148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37F59-D4FE-4752-6391-FBC9D7CC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5F49E-9DA9-D6B5-C79E-EBD2A49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1ACCA-3E9A-D181-A297-DC2F3E6F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6D548-5046-F739-3E3B-05EAC424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EB67C-FBCC-BF73-636D-41BD7F0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415D0-0895-1B39-D4EA-723E7CF2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73B4D2-30DB-E394-409A-57127F94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AEBB3-EDE8-0B86-6C03-2BB00C7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4BEB1-829F-A043-38A2-0F45B2DD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066B7-3B2B-ACCF-BA0A-748FB820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9670A-0E1E-1274-06B5-624BE247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01A7B-46A6-6B0A-8A2C-8FECD7263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EBD6E9-E3B9-38E5-D4C7-67B67691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6A3DA-4521-B849-D450-C7F7851F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5B35E-F45F-2E57-80B9-45030EF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8DC03-F92B-7042-F7AF-9C1F16EE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7DECA-B58F-5E39-5F6C-309C4F2B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D9A47F-23DB-D635-2F46-27D9FDD2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6E78B5-A78E-7B0A-8DC3-C9815234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C9BBBC-8399-8C01-471D-12F52F3EB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4B124D-20D4-CE58-FA8D-6DA6CFDF0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4B827-C3B1-4E29-4E80-A1818741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C43F0D-7F43-CFBF-877B-3983E789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D91605-F9B9-CA08-5555-68A05C8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4718-D3BF-471A-15EC-DC23048A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1ACEA1-4DC7-A1D3-5C56-B3D0C9B6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ED5ABA-AD51-2625-F756-7FBA9722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EB230D-6F33-898C-0204-C53D841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9B114C-E033-2F9F-F82C-96F3B2A9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ED31FB-9929-8CE0-0B36-F18BD91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EC05CF-DFF7-8FD8-0AEF-B89F6283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3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A20F-885F-E746-D1AD-302B692E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240F5-F225-6D8D-9896-089AAA5B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833D7-0D0E-FE0C-4E4E-88ECF9524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957B6-833E-7952-8518-007984F6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558924-3789-9606-25A2-D388879B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00EA3-71B8-A339-F25B-5740653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AB6C1-0829-4BB1-F186-DA02FF50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4FEA28-59E0-5176-61FB-06A2110A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D7820-7432-5A29-9B39-255B2E3E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EC8FDB-3947-26E7-3289-469C5C7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2FC07-0FE2-B08D-299B-3588D112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AFCD-79E2-8406-C5C3-006B8ECA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044CD7-1DDF-011D-39B6-778F62B4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77DE9-36FB-8229-6BE7-368836ED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ABC5F-1E89-79C6-A639-C012EADB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B322-D8EB-4BF6-A335-779D46EFD32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E850E-A422-1366-33D8-2BB478E57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B07D0-E2BC-5816-03F1-F051B2ED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ADA3-6C80-4EE2-82F0-1F11453B87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4DC3CB-5303-2585-2FB0-28A9FAED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0" y="742869"/>
            <a:ext cx="11183911" cy="2495898"/>
          </a:xfrm>
          <a:prstGeom prst="rect">
            <a:avLst/>
          </a:prstGeo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285FBAD9-E442-C169-DEC0-3081A51FBCA1}"/>
              </a:ext>
            </a:extLst>
          </p:cNvPr>
          <p:cNvSpPr/>
          <p:nvPr/>
        </p:nvSpPr>
        <p:spPr>
          <a:xfrm>
            <a:off x="567659" y="3925356"/>
            <a:ext cx="11416683" cy="1075522"/>
          </a:xfrm>
          <a:custGeom>
            <a:avLst/>
            <a:gdLst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59767 w 11416683"/>
              <a:gd name="connsiteY9" fmla="*/ 646039 h 1063365"/>
              <a:gd name="connsiteX10" fmla="*/ 5628443 w 11416683"/>
              <a:gd name="connsiteY10" fmla="*/ 432975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894773 w 11416683"/>
              <a:gd name="connsiteY22" fmla="*/ 441852 h 1063365"/>
              <a:gd name="connsiteX23" fmla="*/ 6223246 w 11416683"/>
              <a:gd name="connsiteY23" fmla="*/ 663794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59767 w 11416683"/>
              <a:gd name="connsiteY9" fmla="*/ 646039 h 1063365"/>
              <a:gd name="connsiteX10" fmla="*/ 5628443 w 11416683"/>
              <a:gd name="connsiteY10" fmla="*/ 432975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223246 w 11416683"/>
              <a:gd name="connsiteY23" fmla="*/ 663794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628443 w 11416683"/>
              <a:gd name="connsiteY10" fmla="*/ 432975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223246 w 11416683"/>
              <a:gd name="connsiteY23" fmla="*/ 663794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628443 w 11416683"/>
              <a:gd name="connsiteY10" fmla="*/ 432975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223246 w 11416683"/>
              <a:gd name="connsiteY23" fmla="*/ 663794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223246 w 11416683"/>
              <a:gd name="connsiteY23" fmla="*/ 663794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276512 w 11416683"/>
              <a:gd name="connsiteY23" fmla="*/ 672672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303145 w 11416683"/>
              <a:gd name="connsiteY23" fmla="*/ 654917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303145 w 11416683"/>
              <a:gd name="connsiteY23" fmla="*/ 654917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303145 w 11416683"/>
              <a:gd name="connsiteY23" fmla="*/ 654917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72672 h 1063365"/>
              <a:gd name="connsiteX1" fmla="*/ 292963 w 11416683"/>
              <a:gd name="connsiteY1" fmla="*/ 610528 h 1063365"/>
              <a:gd name="connsiteX2" fmla="*/ 701336 w 11416683"/>
              <a:gd name="connsiteY2" fmla="*/ 734815 h 1063365"/>
              <a:gd name="connsiteX3" fmla="*/ 2734322 w 11416683"/>
              <a:gd name="connsiteY3" fmla="*/ 628283 h 1063365"/>
              <a:gd name="connsiteX4" fmla="*/ 2885243 w 11416683"/>
              <a:gd name="connsiteY4" fmla="*/ 867980 h 1063365"/>
              <a:gd name="connsiteX5" fmla="*/ 2787588 w 11416683"/>
              <a:gd name="connsiteY5" fmla="*/ 761448 h 1063365"/>
              <a:gd name="connsiteX6" fmla="*/ 3178206 w 11416683"/>
              <a:gd name="connsiteY6" fmla="*/ 575017 h 1063365"/>
              <a:gd name="connsiteX7" fmla="*/ 3835153 w 11416683"/>
              <a:gd name="connsiteY7" fmla="*/ 743693 h 1063365"/>
              <a:gd name="connsiteX8" fmla="*/ 4722920 w 11416683"/>
              <a:gd name="connsiteY8" fmla="*/ 575017 h 1063365"/>
              <a:gd name="connsiteX9" fmla="*/ 5495278 w 11416683"/>
              <a:gd name="connsiteY9" fmla="*/ 663795 h 1063365"/>
              <a:gd name="connsiteX10" fmla="*/ 5566299 w 11416683"/>
              <a:gd name="connsiteY10" fmla="*/ 353076 h 1063365"/>
              <a:gd name="connsiteX11" fmla="*/ 4722920 w 11416683"/>
              <a:gd name="connsiteY11" fmla="*/ 317565 h 1063365"/>
              <a:gd name="connsiteX12" fmla="*/ 4261281 w 11416683"/>
              <a:gd name="connsiteY12" fmla="*/ 530629 h 1063365"/>
              <a:gd name="connsiteX13" fmla="*/ 4341180 w 11416683"/>
              <a:gd name="connsiteY13" fmla="*/ 894613 h 1063365"/>
              <a:gd name="connsiteX14" fmla="*/ 4971495 w 11416683"/>
              <a:gd name="connsiteY14" fmla="*/ 1063289 h 1063365"/>
              <a:gd name="connsiteX15" fmla="*/ 5628443 w 11416683"/>
              <a:gd name="connsiteY15" fmla="*/ 876858 h 1063365"/>
              <a:gd name="connsiteX16" fmla="*/ 5681709 w 11416683"/>
              <a:gd name="connsiteY16" fmla="*/ 424097 h 1063365"/>
              <a:gd name="connsiteX17" fmla="*/ 5610687 w 11416683"/>
              <a:gd name="connsiteY17" fmla="*/ 557262 h 1063365"/>
              <a:gd name="connsiteX18" fmla="*/ 5379868 w 11416683"/>
              <a:gd name="connsiteY18" fmla="*/ 717060 h 1063365"/>
              <a:gd name="connsiteX19" fmla="*/ 4527612 w 11416683"/>
              <a:gd name="connsiteY19" fmla="*/ 637161 h 1063365"/>
              <a:gd name="connsiteX20" fmla="*/ 4279037 w 11416683"/>
              <a:gd name="connsiteY20" fmla="*/ 432975 h 1063365"/>
              <a:gd name="connsiteX21" fmla="*/ 4856085 w 11416683"/>
              <a:gd name="connsiteY21" fmla="*/ 273177 h 1063365"/>
              <a:gd name="connsiteX22" fmla="*/ 5779363 w 11416683"/>
              <a:gd name="connsiteY22" fmla="*/ 344198 h 1063365"/>
              <a:gd name="connsiteX23" fmla="*/ 6303145 w 11416683"/>
              <a:gd name="connsiteY23" fmla="*/ 654917 h 1063365"/>
              <a:gd name="connsiteX24" fmla="*/ 5743852 w 11416683"/>
              <a:gd name="connsiteY24" fmla="*/ 592773 h 1063365"/>
              <a:gd name="connsiteX25" fmla="*/ 5220070 w 11416683"/>
              <a:gd name="connsiteY25" fmla="*/ 211033 h 1063365"/>
              <a:gd name="connsiteX26" fmla="*/ 5291091 w 11416683"/>
              <a:gd name="connsiteY26" fmla="*/ 68990 h 1063365"/>
              <a:gd name="connsiteX27" fmla="*/ 5912528 w 11416683"/>
              <a:gd name="connsiteY27" fmla="*/ 148889 h 1063365"/>
              <a:gd name="connsiteX28" fmla="*/ 6445188 w 11416683"/>
              <a:gd name="connsiteY28" fmla="*/ 583895 h 1063365"/>
              <a:gd name="connsiteX29" fmla="*/ 6258757 w 11416683"/>
              <a:gd name="connsiteY29" fmla="*/ 628283 h 1063365"/>
              <a:gd name="connsiteX30" fmla="*/ 6480699 w 11416683"/>
              <a:gd name="connsiteY30" fmla="*/ 610528 h 1063365"/>
              <a:gd name="connsiteX31" fmla="*/ 6427433 w 11416683"/>
              <a:gd name="connsiteY31" fmla="*/ 796959 h 1063365"/>
              <a:gd name="connsiteX32" fmla="*/ 6276512 w 11416683"/>
              <a:gd name="connsiteY32" fmla="*/ 947879 h 1063365"/>
              <a:gd name="connsiteX33" fmla="*/ 5521911 w 11416683"/>
              <a:gd name="connsiteY33" fmla="*/ 796959 h 1063365"/>
              <a:gd name="connsiteX34" fmla="*/ 5095782 w 11416683"/>
              <a:gd name="connsiteY34" fmla="*/ 495118 h 1063365"/>
              <a:gd name="connsiteX35" fmla="*/ 5220070 w 11416683"/>
              <a:gd name="connsiteY35" fmla="*/ 6846 h 1063365"/>
              <a:gd name="connsiteX36" fmla="*/ 6152225 w 11416683"/>
              <a:gd name="connsiteY36" fmla="*/ 237666 h 1063365"/>
              <a:gd name="connsiteX37" fmla="*/ 6596109 w 11416683"/>
              <a:gd name="connsiteY37" fmla="*/ 637161 h 1063365"/>
              <a:gd name="connsiteX38" fmla="*/ 7537142 w 11416683"/>
              <a:gd name="connsiteY38" fmla="*/ 841347 h 1063365"/>
              <a:gd name="connsiteX39" fmla="*/ 7554897 w 11416683"/>
              <a:gd name="connsiteY39" fmla="*/ 947879 h 1063365"/>
              <a:gd name="connsiteX40" fmla="*/ 7519386 w 11416683"/>
              <a:gd name="connsiteY40" fmla="*/ 796959 h 1063365"/>
              <a:gd name="connsiteX41" fmla="*/ 7803472 w 11416683"/>
              <a:gd name="connsiteY41" fmla="*/ 654916 h 1063365"/>
              <a:gd name="connsiteX42" fmla="*/ 8495930 w 11416683"/>
              <a:gd name="connsiteY42" fmla="*/ 823592 h 1063365"/>
              <a:gd name="connsiteX43" fmla="*/ 9064101 w 11416683"/>
              <a:gd name="connsiteY43" fmla="*/ 814714 h 1063365"/>
              <a:gd name="connsiteX44" fmla="*/ 9019712 w 11416683"/>
              <a:gd name="connsiteY44" fmla="*/ 681549 h 1063365"/>
              <a:gd name="connsiteX45" fmla="*/ 8984202 w 11416683"/>
              <a:gd name="connsiteY45" fmla="*/ 867980 h 1063365"/>
              <a:gd name="connsiteX46" fmla="*/ 9676660 w 11416683"/>
              <a:gd name="connsiteY46" fmla="*/ 867980 h 1063365"/>
              <a:gd name="connsiteX47" fmla="*/ 10182687 w 11416683"/>
              <a:gd name="connsiteY47" fmla="*/ 725938 h 1063365"/>
              <a:gd name="connsiteX48" fmla="*/ 11416683 w 11416683"/>
              <a:gd name="connsiteY48" fmla="*/ 956757 h 1063365"/>
              <a:gd name="connsiteX0" fmla="*/ 0 w 11416683"/>
              <a:gd name="connsiteY0" fmla="*/ 699137 h 1089830"/>
              <a:gd name="connsiteX1" fmla="*/ 292963 w 11416683"/>
              <a:gd name="connsiteY1" fmla="*/ 636993 h 1089830"/>
              <a:gd name="connsiteX2" fmla="*/ 701336 w 11416683"/>
              <a:gd name="connsiteY2" fmla="*/ 761280 h 1089830"/>
              <a:gd name="connsiteX3" fmla="*/ 2734322 w 11416683"/>
              <a:gd name="connsiteY3" fmla="*/ 654748 h 1089830"/>
              <a:gd name="connsiteX4" fmla="*/ 2885243 w 11416683"/>
              <a:gd name="connsiteY4" fmla="*/ 894445 h 1089830"/>
              <a:gd name="connsiteX5" fmla="*/ 2787588 w 11416683"/>
              <a:gd name="connsiteY5" fmla="*/ 787913 h 1089830"/>
              <a:gd name="connsiteX6" fmla="*/ 3178206 w 11416683"/>
              <a:gd name="connsiteY6" fmla="*/ 601482 h 1089830"/>
              <a:gd name="connsiteX7" fmla="*/ 3835153 w 11416683"/>
              <a:gd name="connsiteY7" fmla="*/ 770158 h 1089830"/>
              <a:gd name="connsiteX8" fmla="*/ 4722920 w 11416683"/>
              <a:gd name="connsiteY8" fmla="*/ 601482 h 1089830"/>
              <a:gd name="connsiteX9" fmla="*/ 5495278 w 11416683"/>
              <a:gd name="connsiteY9" fmla="*/ 690260 h 1089830"/>
              <a:gd name="connsiteX10" fmla="*/ 5566299 w 11416683"/>
              <a:gd name="connsiteY10" fmla="*/ 379541 h 1089830"/>
              <a:gd name="connsiteX11" fmla="*/ 4722920 w 11416683"/>
              <a:gd name="connsiteY11" fmla="*/ 344030 h 1089830"/>
              <a:gd name="connsiteX12" fmla="*/ 4261281 w 11416683"/>
              <a:gd name="connsiteY12" fmla="*/ 557094 h 1089830"/>
              <a:gd name="connsiteX13" fmla="*/ 4341180 w 11416683"/>
              <a:gd name="connsiteY13" fmla="*/ 921078 h 1089830"/>
              <a:gd name="connsiteX14" fmla="*/ 4971495 w 11416683"/>
              <a:gd name="connsiteY14" fmla="*/ 1089754 h 1089830"/>
              <a:gd name="connsiteX15" fmla="*/ 5628443 w 11416683"/>
              <a:gd name="connsiteY15" fmla="*/ 903323 h 1089830"/>
              <a:gd name="connsiteX16" fmla="*/ 5681709 w 11416683"/>
              <a:gd name="connsiteY16" fmla="*/ 450562 h 1089830"/>
              <a:gd name="connsiteX17" fmla="*/ 5610687 w 11416683"/>
              <a:gd name="connsiteY17" fmla="*/ 583727 h 1089830"/>
              <a:gd name="connsiteX18" fmla="*/ 5379868 w 11416683"/>
              <a:gd name="connsiteY18" fmla="*/ 743525 h 1089830"/>
              <a:gd name="connsiteX19" fmla="*/ 4527612 w 11416683"/>
              <a:gd name="connsiteY19" fmla="*/ 663626 h 1089830"/>
              <a:gd name="connsiteX20" fmla="*/ 4279037 w 11416683"/>
              <a:gd name="connsiteY20" fmla="*/ 459440 h 1089830"/>
              <a:gd name="connsiteX21" fmla="*/ 4856085 w 11416683"/>
              <a:gd name="connsiteY21" fmla="*/ 299642 h 1089830"/>
              <a:gd name="connsiteX22" fmla="*/ 5779363 w 11416683"/>
              <a:gd name="connsiteY22" fmla="*/ 370663 h 1089830"/>
              <a:gd name="connsiteX23" fmla="*/ 6303145 w 11416683"/>
              <a:gd name="connsiteY23" fmla="*/ 681382 h 1089830"/>
              <a:gd name="connsiteX24" fmla="*/ 5743852 w 11416683"/>
              <a:gd name="connsiteY24" fmla="*/ 619238 h 1089830"/>
              <a:gd name="connsiteX25" fmla="*/ 5220070 w 11416683"/>
              <a:gd name="connsiteY25" fmla="*/ 237498 h 1089830"/>
              <a:gd name="connsiteX26" fmla="*/ 5291091 w 11416683"/>
              <a:gd name="connsiteY26" fmla="*/ 95455 h 1089830"/>
              <a:gd name="connsiteX27" fmla="*/ 5912528 w 11416683"/>
              <a:gd name="connsiteY27" fmla="*/ 175354 h 1089830"/>
              <a:gd name="connsiteX28" fmla="*/ 6445188 w 11416683"/>
              <a:gd name="connsiteY28" fmla="*/ 610360 h 1089830"/>
              <a:gd name="connsiteX29" fmla="*/ 6258757 w 11416683"/>
              <a:gd name="connsiteY29" fmla="*/ 654748 h 1089830"/>
              <a:gd name="connsiteX30" fmla="*/ 6480699 w 11416683"/>
              <a:gd name="connsiteY30" fmla="*/ 636993 h 1089830"/>
              <a:gd name="connsiteX31" fmla="*/ 6427433 w 11416683"/>
              <a:gd name="connsiteY31" fmla="*/ 823424 h 1089830"/>
              <a:gd name="connsiteX32" fmla="*/ 6276512 w 11416683"/>
              <a:gd name="connsiteY32" fmla="*/ 974344 h 1089830"/>
              <a:gd name="connsiteX33" fmla="*/ 5521911 w 11416683"/>
              <a:gd name="connsiteY33" fmla="*/ 823424 h 1089830"/>
              <a:gd name="connsiteX34" fmla="*/ 5095782 w 11416683"/>
              <a:gd name="connsiteY34" fmla="*/ 521583 h 1089830"/>
              <a:gd name="connsiteX35" fmla="*/ 5220070 w 11416683"/>
              <a:gd name="connsiteY35" fmla="*/ 33311 h 1089830"/>
              <a:gd name="connsiteX36" fmla="*/ 6152225 w 11416683"/>
              <a:gd name="connsiteY36" fmla="*/ 264131 h 1089830"/>
              <a:gd name="connsiteX37" fmla="*/ 6596109 w 11416683"/>
              <a:gd name="connsiteY37" fmla="*/ 663626 h 1089830"/>
              <a:gd name="connsiteX38" fmla="*/ 7537142 w 11416683"/>
              <a:gd name="connsiteY38" fmla="*/ 867812 h 1089830"/>
              <a:gd name="connsiteX39" fmla="*/ 7554897 w 11416683"/>
              <a:gd name="connsiteY39" fmla="*/ 974344 h 1089830"/>
              <a:gd name="connsiteX40" fmla="*/ 7519386 w 11416683"/>
              <a:gd name="connsiteY40" fmla="*/ 823424 h 1089830"/>
              <a:gd name="connsiteX41" fmla="*/ 7803472 w 11416683"/>
              <a:gd name="connsiteY41" fmla="*/ 681381 h 1089830"/>
              <a:gd name="connsiteX42" fmla="*/ 8495930 w 11416683"/>
              <a:gd name="connsiteY42" fmla="*/ 850057 h 1089830"/>
              <a:gd name="connsiteX43" fmla="*/ 9064101 w 11416683"/>
              <a:gd name="connsiteY43" fmla="*/ 841179 h 1089830"/>
              <a:gd name="connsiteX44" fmla="*/ 9019712 w 11416683"/>
              <a:gd name="connsiteY44" fmla="*/ 708014 h 1089830"/>
              <a:gd name="connsiteX45" fmla="*/ 8984202 w 11416683"/>
              <a:gd name="connsiteY45" fmla="*/ 894445 h 1089830"/>
              <a:gd name="connsiteX46" fmla="*/ 9676660 w 11416683"/>
              <a:gd name="connsiteY46" fmla="*/ 894445 h 1089830"/>
              <a:gd name="connsiteX47" fmla="*/ 10182687 w 11416683"/>
              <a:gd name="connsiteY47" fmla="*/ 752403 h 1089830"/>
              <a:gd name="connsiteX48" fmla="*/ 11416683 w 11416683"/>
              <a:gd name="connsiteY48" fmla="*/ 983222 h 1089830"/>
              <a:gd name="connsiteX0" fmla="*/ 0 w 11416683"/>
              <a:gd name="connsiteY0" fmla="*/ 699137 h 1089830"/>
              <a:gd name="connsiteX1" fmla="*/ 292963 w 11416683"/>
              <a:gd name="connsiteY1" fmla="*/ 636993 h 1089830"/>
              <a:gd name="connsiteX2" fmla="*/ 701336 w 11416683"/>
              <a:gd name="connsiteY2" fmla="*/ 761280 h 1089830"/>
              <a:gd name="connsiteX3" fmla="*/ 2734322 w 11416683"/>
              <a:gd name="connsiteY3" fmla="*/ 654748 h 1089830"/>
              <a:gd name="connsiteX4" fmla="*/ 2885243 w 11416683"/>
              <a:gd name="connsiteY4" fmla="*/ 894445 h 1089830"/>
              <a:gd name="connsiteX5" fmla="*/ 2787588 w 11416683"/>
              <a:gd name="connsiteY5" fmla="*/ 787913 h 1089830"/>
              <a:gd name="connsiteX6" fmla="*/ 3178206 w 11416683"/>
              <a:gd name="connsiteY6" fmla="*/ 601482 h 1089830"/>
              <a:gd name="connsiteX7" fmla="*/ 3835153 w 11416683"/>
              <a:gd name="connsiteY7" fmla="*/ 770158 h 1089830"/>
              <a:gd name="connsiteX8" fmla="*/ 4722920 w 11416683"/>
              <a:gd name="connsiteY8" fmla="*/ 601482 h 1089830"/>
              <a:gd name="connsiteX9" fmla="*/ 5495278 w 11416683"/>
              <a:gd name="connsiteY9" fmla="*/ 690260 h 1089830"/>
              <a:gd name="connsiteX10" fmla="*/ 5566299 w 11416683"/>
              <a:gd name="connsiteY10" fmla="*/ 379541 h 1089830"/>
              <a:gd name="connsiteX11" fmla="*/ 4722920 w 11416683"/>
              <a:gd name="connsiteY11" fmla="*/ 344030 h 1089830"/>
              <a:gd name="connsiteX12" fmla="*/ 4261281 w 11416683"/>
              <a:gd name="connsiteY12" fmla="*/ 557094 h 1089830"/>
              <a:gd name="connsiteX13" fmla="*/ 4341180 w 11416683"/>
              <a:gd name="connsiteY13" fmla="*/ 921078 h 1089830"/>
              <a:gd name="connsiteX14" fmla="*/ 4971495 w 11416683"/>
              <a:gd name="connsiteY14" fmla="*/ 1089754 h 1089830"/>
              <a:gd name="connsiteX15" fmla="*/ 5628443 w 11416683"/>
              <a:gd name="connsiteY15" fmla="*/ 903323 h 1089830"/>
              <a:gd name="connsiteX16" fmla="*/ 5681709 w 11416683"/>
              <a:gd name="connsiteY16" fmla="*/ 450562 h 1089830"/>
              <a:gd name="connsiteX17" fmla="*/ 5610687 w 11416683"/>
              <a:gd name="connsiteY17" fmla="*/ 583727 h 1089830"/>
              <a:gd name="connsiteX18" fmla="*/ 5379868 w 11416683"/>
              <a:gd name="connsiteY18" fmla="*/ 743525 h 1089830"/>
              <a:gd name="connsiteX19" fmla="*/ 4527612 w 11416683"/>
              <a:gd name="connsiteY19" fmla="*/ 663626 h 1089830"/>
              <a:gd name="connsiteX20" fmla="*/ 4279037 w 11416683"/>
              <a:gd name="connsiteY20" fmla="*/ 459440 h 1089830"/>
              <a:gd name="connsiteX21" fmla="*/ 4856085 w 11416683"/>
              <a:gd name="connsiteY21" fmla="*/ 299642 h 1089830"/>
              <a:gd name="connsiteX22" fmla="*/ 5779363 w 11416683"/>
              <a:gd name="connsiteY22" fmla="*/ 370663 h 1089830"/>
              <a:gd name="connsiteX23" fmla="*/ 6303145 w 11416683"/>
              <a:gd name="connsiteY23" fmla="*/ 681382 h 1089830"/>
              <a:gd name="connsiteX24" fmla="*/ 5743852 w 11416683"/>
              <a:gd name="connsiteY24" fmla="*/ 619238 h 1089830"/>
              <a:gd name="connsiteX25" fmla="*/ 5220070 w 11416683"/>
              <a:gd name="connsiteY25" fmla="*/ 237498 h 1089830"/>
              <a:gd name="connsiteX26" fmla="*/ 5291091 w 11416683"/>
              <a:gd name="connsiteY26" fmla="*/ 95455 h 1089830"/>
              <a:gd name="connsiteX27" fmla="*/ 5912528 w 11416683"/>
              <a:gd name="connsiteY27" fmla="*/ 175354 h 1089830"/>
              <a:gd name="connsiteX28" fmla="*/ 6445188 w 11416683"/>
              <a:gd name="connsiteY28" fmla="*/ 610360 h 1089830"/>
              <a:gd name="connsiteX29" fmla="*/ 6258757 w 11416683"/>
              <a:gd name="connsiteY29" fmla="*/ 654748 h 1089830"/>
              <a:gd name="connsiteX30" fmla="*/ 6480699 w 11416683"/>
              <a:gd name="connsiteY30" fmla="*/ 636993 h 1089830"/>
              <a:gd name="connsiteX31" fmla="*/ 6427433 w 11416683"/>
              <a:gd name="connsiteY31" fmla="*/ 823424 h 1089830"/>
              <a:gd name="connsiteX32" fmla="*/ 6276512 w 11416683"/>
              <a:gd name="connsiteY32" fmla="*/ 974344 h 1089830"/>
              <a:gd name="connsiteX33" fmla="*/ 5521911 w 11416683"/>
              <a:gd name="connsiteY33" fmla="*/ 823424 h 1089830"/>
              <a:gd name="connsiteX34" fmla="*/ 5095782 w 11416683"/>
              <a:gd name="connsiteY34" fmla="*/ 521583 h 1089830"/>
              <a:gd name="connsiteX35" fmla="*/ 5220070 w 11416683"/>
              <a:gd name="connsiteY35" fmla="*/ 33311 h 1089830"/>
              <a:gd name="connsiteX36" fmla="*/ 6152225 w 11416683"/>
              <a:gd name="connsiteY36" fmla="*/ 264131 h 1089830"/>
              <a:gd name="connsiteX37" fmla="*/ 6596109 w 11416683"/>
              <a:gd name="connsiteY37" fmla="*/ 663626 h 1089830"/>
              <a:gd name="connsiteX38" fmla="*/ 7537142 w 11416683"/>
              <a:gd name="connsiteY38" fmla="*/ 867812 h 1089830"/>
              <a:gd name="connsiteX39" fmla="*/ 7554897 w 11416683"/>
              <a:gd name="connsiteY39" fmla="*/ 974344 h 1089830"/>
              <a:gd name="connsiteX40" fmla="*/ 7519386 w 11416683"/>
              <a:gd name="connsiteY40" fmla="*/ 823424 h 1089830"/>
              <a:gd name="connsiteX41" fmla="*/ 7803472 w 11416683"/>
              <a:gd name="connsiteY41" fmla="*/ 681381 h 1089830"/>
              <a:gd name="connsiteX42" fmla="*/ 8495930 w 11416683"/>
              <a:gd name="connsiteY42" fmla="*/ 850057 h 1089830"/>
              <a:gd name="connsiteX43" fmla="*/ 9064101 w 11416683"/>
              <a:gd name="connsiteY43" fmla="*/ 841179 h 1089830"/>
              <a:gd name="connsiteX44" fmla="*/ 9019712 w 11416683"/>
              <a:gd name="connsiteY44" fmla="*/ 708014 h 1089830"/>
              <a:gd name="connsiteX45" fmla="*/ 8984202 w 11416683"/>
              <a:gd name="connsiteY45" fmla="*/ 894445 h 1089830"/>
              <a:gd name="connsiteX46" fmla="*/ 9676660 w 11416683"/>
              <a:gd name="connsiteY46" fmla="*/ 894445 h 1089830"/>
              <a:gd name="connsiteX47" fmla="*/ 10182687 w 11416683"/>
              <a:gd name="connsiteY47" fmla="*/ 752403 h 1089830"/>
              <a:gd name="connsiteX48" fmla="*/ 11416683 w 11416683"/>
              <a:gd name="connsiteY48" fmla="*/ 983222 h 1089830"/>
              <a:gd name="connsiteX0" fmla="*/ 0 w 11416683"/>
              <a:gd name="connsiteY0" fmla="*/ 699137 h 1089830"/>
              <a:gd name="connsiteX1" fmla="*/ 292963 w 11416683"/>
              <a:gd name="connsiteY1" fmla="*/ 636993 h 1089830"/>
              <a:gd name="connsiteX2" fmla="*/ 701336 w 11416683"/>
              <a:gd name="connsiteY2" fmla="*/ 761280 h 1089830"/>
              <a:gd name="connsiteX3" fmla="*/ 2734322 w 11416683"/>
              <a:gd name="connsiteY3" fmla="*/ 654748 h 1089830"/>
              <a:gd name="connsiteX4" fmla="*/ 2885243 w 11416683"/>
              <a:gd name="connsiteY4" fmla="*/ 894445 h 1089830"/>
              <a:gd name="connsiteX5" fmla="*/ 2787588 w 11416683"/>
              <a:gd name="connsiteY5" fmla="*/ 787913 h 1089830"/>
              <a:gd name="connsiteX6" fmla="*/ 3178206 w 11416683"/>
              <a:gd name="connsiteY6" fmla="*/ 601482 h 1089830"/>
              <a:gd name="connsiteX7" fmla="*/ 3835153 w 11416683"/>
              <a:gd name="connsiteY7" fmla="*/ 770158 h 1089830"/>
              <a:gd name="connsiteX8" fmla="*/ 4722920 w 11416683"/>
              <a:gd name="connsiteY8" fmla="*/ 601482 h 1089830"/>
              <a:gd name="connsiteX9" fmla="*/ 5495278 w 11416683"/>
              <a:gd name="connsiteY9" fmla="*/ 690260 h 1089830"/>
              <a:gd name="connsiteX10" fmla="*/ 5566299 w 11416683"/>
              <a:gd name="connsiteY10" fmla="*/ 379541 h 1089830"/>
              <a:gd name="connsiteX11" fmla="*/ 4722920 w 11416683"/>
              <a:gd name="connsiteY11" fmla="*/ 344030 h 1089830"/>
              <a:gd name="connsiteX12" fmla="*/ 4261281 w 11416683"/>
              <a:gd name="connsiteY12" fmla="*/ 557094 h 1089830"/>
              <a:gd name="connsiteX13" fmla="*/ 4341180 w 11416683"/>
              <a:gd name="connsiteY13" fmla="*/ 921078 h 1089830"/>
              <a:gd name="connsiteX14" fmla="*/ 4971495 w 11416683"/>
              <a:gd name="connsiteY14" fmla="*/ 1089754 h 1089830"/>
              <a:gd name="connsiteX15" fmla="*/ 5628443 w 11416683"/>
              <a:gd name="connsiteY15" fmla="*/ 903323 h 1089830"/>
              <a:gd name="connsiteX16" fmla="*/ 5681709 w 11416683"/>
              <a:gd name="connsiteY16" fmla="*/ 450562 h 1089830"/>
              <a:gd name="connsiteX17" fmla="*/ 5610687 w 11416683"/>
              <a:gd name="connsiteY17" fmla="*/ 583727 h 1089830"/>
              <a:gd name="connsiteX18" fmla="*/ 5379868 w 11416683"/>
              <a:gd name="connsiteY18" fmla="*/ 743525 h 1089830"/>
              <a:gd name="connsiteX19" fmla="*/ 4527612 w 11416683"/>
              <a:gd name="connsiteY19" fmla="*/ 663626 h 1089830"/>
              <a:gd name="connsiteX20" fmla="*/ 4279037 w 11416683"/>
              <a:gd name="connsiteY20" fmla="*/ 459440 h 1089830"/>
              <a:gd name="connsiteX21" fmla="*/ 4856085 w 11416683"/>
              <a:gd name="connsiteY21" fmla="*/ 299642 h 1089830"/>
              <a:gd name="connsiteX22" fmla="*/ 5779363 w 11416683"/>
              <a:gd name="connsiteY22" fmla="*/ 370663 h 1089830"/>
              <a:gd name="connsiteX23" fmla="*/ 6303145 w 11416683"/>
              <a:gd name="connsiteY23" fmla="*/ 681382 h 1089830"/>
              <a:gd name="connsiteX24" fmla="*/ 5743852 w 11416683"/>
              <a:gd name="connsiteY24" fmla="*/ 619238 h 1089830"/>
              <a:gd name="connsiteX25" fmla="*/ 5220070 w 11416683"/>
              <a:gd name="connsiteY25" fmla="*/ 237498 h 1089830"/>
              <a:gd name="connsiteX26" fmla="*/ 5291091 w 11416683"/>
              <a:gd name="connsiteY26" fmla="*/ 95455 h 1089830"/>
              <a:gd name="connsiteX27" fmla="*/ 5912528 w 11416683"/>
              <a:gd name="connsiteY27" fmla="*/ 175354 h 1089830"/>
              <a:gd name="connsiteX28" fmla="*/ 6445188 w 11416683"/>
              <a:gd name="connsiteY28" fmla="*/ 610360 h 1089830"/>
              <a:gd name="connsiteX29" fmla="*/ 6258757 w 11416683"/>
              <a:gd name="connsiteY29" fmla="*/ 654748 h 1089830"/>
              <a:gd name="connsiteX30" fmla="*/ 6480699 w 11416683"/>
              <a:gd name="connsiteY30" fmla="*/ 636993 h 1089830"/>
              <a:gd name="connsiteX31" fmla="*/ 6427433 w 11416683"/>
              <a:gd name="connsiteY31" fmla="*/ 823424 h 1089830"/>
              <a:gd name="connsiteX32" fmla="*/ 6276512 w 11416683"/>
              <a:gd name="connsiteY32" fmla="*/ 974344 h 1089830"/>
              <a:gd name="connsiteX33" fmla="*/ 5521911 w 11416683"/>
              <a:gd name="connsiteY33" fmla="*/ 823424 h 1089830"/>
              <a:gd name="connsiteX34" fmla="*/ 5095782 w 11416683"/>
              <a:gd name="connsiteY34" fmla="*/ 521583 h 1089830"/>
              <a:gd name="connsiteX35" fmla="*/ 5220070 w 11416683"/>
              <a:gd name="connsiteY35" fmla="*/ 33311 h 1089830"/>
              <a:gd name="connsiteX36" fmla="*/ 6152225 w 11416683"/>
              <a:gd name="connsiteY36" fmla="*/ 264131 h 1089830"/>
              <a:gd name="connsiteX37" fmla="*/ 6596109 w 11416683"/>
              <a:gd name="connsiteY37" fmla="*/ 663626 h 1089830"/>
              <a:gd name="connsiteX38" fmla="*/ 7537142 w 11416683"/>
              <a:gd name="connsiteY38" fmla="*/ 867812 h 1089830"/>
              <a:gd name="connsiteX39" fmla="*/ 7554897 w 11416683"/>
              <a:gd name="connsiteY39" fmla="*/ 974344 h 1089830"/>
              <a:gd name="connsiteX40" fmla="*/ 7519386 w 11416683"/>
              <a:gd name="connsiteY40" fmla="*/ 823424 h 1089830"/>
              <a:gd name="connsiteX41" fmla="*/ 7803472 w 11416683"/>
              <a:gd name="connsiteY41" fmla="*/ 681381 h 1089830"/>
              <a:gd name="connsiteX42" fmla="*/ 8495930 w 11416683"/>
              <a:gd name="connsiteY42" fmla="*/ 850057 h 1089830"/>
              <a:gd name="connsiteX43" fmla="*/ 9064101 w 11416683"/>
              <a:gd name="connsiteY43" fmla="*/ 841179 h 1089830"/>
              <a:gd name="connsiteX44" fmla="*/ 9019712 w 11416683"/>
              <a:gd name="connsiteY44" fmla="*/ 708014 h 1089830"/>
              <a:gd name="connsiteX45" fmla="*/ 8984202 w 11416683"/>
              <a:gd name="connsiteY45" fmla="*/ 894445 h 1089830"/>
              <a:gd name="connsiteX46" fmla="*/ 9676660 w 11416683"/>
              <a:gd name="connsiteY46" fmla="*/ 894445 h 1089830"/>
              <a:gd name="connsiteX47" fmla="*/ 10182687 w 11416683"/>
              <a:gd name="connsiteY47" fmla="*/ 752403 h 1089830"/>
              <a:gd name="connsiteX48" fmla="*/ 11416683 w 11416683"/>
              <a:gd name="connsiteY48" fmla="*/ 983222 h 1089830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220070 w 11416683"/>
              <a:gd name="connsiteY25" fmla="*/ 213449 h 1065781"/>
              <a:gd name="connsiteX26" fmla="*/ 5291091 w 11416683"/>
              <a:gd name="connsiteY26" fmla="*/ 71406 h 1065781"/>
              <a:gd name="connsiteX27" fmla="*/ 5912528 w 11416683"/>
              <a:gd name="connsiteY27" fmla="*/ 151305 h 1065781"/>
              <a:gd name="connsiteX28" fmla="*/ 6445188 w 11416683"/>
              <a:gd name="connsiteY28" fmla="*/ 586311 h 1065781"/>
              <a:gd name="connsiteX29" fmla="*/ 6258757 w 11416683"/>
              <a:gd name="connsiteY29" fmla="*/ 630699 h 1065781"/>
              <a:gd name="connsiteX30" fmla="*/ 6480699 w 11416683"/>
              <a:gd name="connsiteY30" fmla="*/ 612944 h 1065781"/>
              <a:gd name="connsiteX31" fmla="*/ 6427433 w 11416683"/>
              <a:gd name="connsiteY31" fmla="*/ 799375 h 1065781"/>
              <a:gd name="connsiteX32" fmla="*/ 6276512 w 11416683"/>
              <a:gd name="connsiteY32" fmla="*/ 950295 h 1065781"/>
              <a:gd name="connsiteX33" fmla="*/ 5521911 w 11416683"/>
              <a:gd name="connsiteY33" fmla="*/ 799375 h 1065781"/>
              <a:gd name="connsiteX34" fmla="*/ 5095782 w 11416683"/>
              <a:gd name="connsiteY34" fmla="*/ 497534 h 1065781"/>
              <a:gd name="connsiteX35" fmla="*/ 5220070 w 11416683"/>
              <a:gd name="connsiteY35" fmla="*/ 9262 h 1065781"/>
              <a:gd name="connsiteX36" fmla="*/ 6152225 w 11416683"/>
              <a:gd name="connsiteY36" fmla="*/ 240082 h 1065781"/>
              <a:gd name="connsiteX37" fmla="*/ 6596109 w 11416683"/>
              <a:gd name="connsiteY37" fmla="*/ 639577 h 1065781"/>
              <a:gd name="connsiteX38" fmla="*/ 7537142 w 11416683"/>
              <a:gd name="connsiteY38" fmla="*/ 843763 h 1065781"/>
              <a:gd name="connsiteX39" fmla="*/ 7554897 w 11416683"/>
              <a:gd name="connsiteY39" fmla="*/ 950295 h 1065781"/>
              <a:gd name="connsiteX40" fmla="*/ 7519386 w 11416683"/>
              <a:gd name="connsiteY40" fmla="*/ 799375 h 1065781"/>
              <a:gd name="connsiteX41" fmla="*/ 7803472 w 11416683"/>
              <a:gd name="connsiteY41" fmla="*/ 657332 h 1065781"/>
              <a:gd name="connsiteX42" fmla="*/ 8495930 w 11416683"/>
              <a:gd name="connsiteY42" fmla="*/ 826008 h 1065781"/>
              <a:gd name="connsiteX43" fmla="*/ 9064101 w 11416683"/>
              <a:gd name="connsiteY43" fmla="*/ 817130 h 1065781"/>
              <a:gd name="connsiteX44" fmla="*/ 9019712 w 11416683"/>
              <a:gd name="connsiteY44" fmla="*/ 683965 h 1065781"/>
              <a:gd name="connsiteX45" fmla="*/ 8984202 w 11416683"/>
              <a:gd name="connsiteY45" fmla="*/ 870396 h 1065781"/>
              <a:gd name="connsiteX46" fmla="*/ 9676660 w 11416683"/>
              <a:gd name="connsiteY46" fmla="*/ 870396 h 1065781"/>
              <a:gd name="connsiteX47" fmla="*/ 10182687 w 11416683"/>
              <a:gd name="connsiteY47" fmla="*/ 728354 h 1065781"/>
              <a:gd name="connsiteX48" fmla="*/ 11416683 w 11416683"/>
              <a:gd name="connsiteY48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220070 w 11416683"/>
              <a:gd name="connsiteY25" fmla="*/ 213449 h 1065781"/>
              <a:gd name="connsiteX26" fmla="*/ 5291091 w 11416683"/>
              <a:gd name="connsiteY26" fmla="*/ 71406 h 1065781"/>
              <a:gd name="connsiteX27" fmla="*/ 5912528 w 11416683"/>
              <a:gd name="connsiteY27" fmla="*/ 151305 h 1065781"/>
              <a:gd name="connsiteX28" fmla="*/ 6445188 w 11416683"/>
              <a:gd name="connsiteY28" fmla="*/ 586311 h 1065781"/>
              <a:gd name="connsiteX29" fmla="*/ 6258757 w 11416683"/>
              <a:gd name="connsiteY29" fmla="*/ 630699 h 1065781"/>
              <a:gd name="connsiteX30" fmla="*/ 6480699 w 11416683"/>
              <a:gd name="connsiteY30" fmla="*/ 612944 h 1065781"/>
              <a:gd name="connsiteX31" fmla="*/ 6427433 w 11416683"/>
              <a:gd name="connsiteY31" fmla="*/ 799375 h 1065781"/>
              <a:gd name="connsiteX32" fmla="*/ 6276512 w 11416683"/>
              <a:gd name="connsiteY32" fmla="*/ 950295 h 1065781"/>
              <a:gd name="connsiteX33" fmla="*/ 5521911 w 11416683"/>
              <a:gd name="connsiteY33" fmla="*/ 799375 h 1065781"/>
              <a:gd name="connsiteX34" fmla="*/ 5095782 w 11416683"/>
              <a:gd name="connsiteY34" fmla="*/ 497534 h 1065781"/>
              <a:gd name="connsiteX35" fmla="*/ 5220070 w 11416683"/>
              <a:gd name="connsiteY35" fmla="*/ 9262 h 1065781"/>
              <a:gd name="connsiteX36" fmla="*/ 6152225 w 11416683"/>
              <a:gd name="connsiteY36" fmla="*/ 240082 h 1065781"/>
              <a:gd name="connsiteX37" fmla="*/ 6596109 w 11416683"/>
              <a:gd name="connsiteY37" fmla="*/ 639577 h 1065781"/>
              <a:gd name="connsiteX38" fmla="*/ 7537142 w 11416683"/>
              <a:gd name="connsiteY38" fmla="*/ 843763 h 1065781"/>
              <a:gd name="connsiteX39" fmla="*/ 7554897 w 11416683"/>
              <a:gd name="connsiteY39" fmla="*/ 950295 h 1065781"/>
              <a:gd name="connsiteX40" fmla="*/ 7519386 w 11416683"/>
              <a:gd name="connsiteY40" fmla="*/ 799375 h 1065781"/>
              <a:gd name="connsiteX41" fmla="*/ 7803472 w 11416683"/>
              <a:gd name="connsiteY41" fmla="*/ 657332 h 1065781"/>
              <a:gd name="connsiteX42" fmla="*/ 8495930 w 11416683"/>
              <a:gd name="connsiteY42" fmla="*/ 826008 h 1065781"/>
              <a:gd name="connsiteX43" fmla="*/ 9064101 w 11416683"/>
              <a:gd name="connsiteY43" fmla="*/ 817130 h 1065781"/>
              <a:gd name="connsiteX44" fmla="*/ 9019712 w 11416683"/>
              <a:gd name="connsiteY44" fmla="*/ 683965 h 1065781"/>
              <a:gd name="connsiteX45" fmla="*/ 8984202 w 11416683"/>
              <a:gd name="connsiteY45" fmla="*/ 870396 h 1065781"/>
              <a:gd name="connsiteX46" fmla="*/ 9676660 w 11416683"/>
              <a:gd name="connsiteY46" fmla="*/ 870396 h 1065781"/>
              <a:gd name="connsiteX47" fmla="*/ 10182687 w 11416683"/>
              <a:gd name="connsiteY47" fmla="*/ 728354 h 1065781"/>
              <a:gd name="connsiteX48" fmla="*/ 11416683 w 11416683"/>
              <a:gd name="connsiteY48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291091 w 11416683"/>
              <a:gd name="connsiteY25" fmla="*/ 71406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202314 w 11416683"/>
              <a:gd name="connsiteY25" fmla="*/ 133550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57925 w 11416683"/>
              <a:gd name="connsiteY25" fmla="*/ 124673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75681 w 11416683"/>
              <a:gd name="connsiteY25" fmla="*/ 89162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75681 w 11416683"/>
              <a:gd name="connsiteY25" fmla="*/ 89162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75681 w 11416683"/>
              <a:gd name="connsiteY25" fmla="*/ 89162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75681 w 11416683"/>
              <a:gd name="connsiteY25" fmla="*/ 89162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743852 w 11416683"/>
              <a:gd name="connsiteY24" fmla="*/ 595189 h 1065781"/>
              <a:gd name="connsiteX25" fmla="*/ 5175681 w 11416683"/>
              <a:gd name="connsiteY25" fmla="*/ 89162 h 1065781"/>
              <a:gd name="connsiteX26" fmla="*/ 5912528 w 11416683"/>
              <a:gd name="connsiteY26" fmla="*/ 151305 h 1065781"/>
              <a:gd name="connsiteX27" fmla="*/ 6445188 w 11416683"/>
              <a:gd name="connsiteY27" fmla="*/ 586311 h 1065781"/>
              <a:gd name="connsiteX28" fmla="*/ 6258757 w 11416683"/>
              <a:gd name="connsiteY28" fmla="*/ 630699 h 1065781"/>
              <a:gd name="connsiteX29" fmla="*/ 6480699 w 11416683"/>
              <a:gd name="connsiteY29" fmla="*/ 612944 h 1065781"/>
              <a:gd name="connsiteX30" fmla="*/ 6427433 w 11416683"/>
              <a:gd name="connsiteY30" fmla="*/ 799375 h 1065781"/>
              <a:gd name="connsiteX31" fmla="*/ 6276512 w 11416683"/>
              <a:gd name="connsiteY31" fmla="*/ 950295 h 1065781"/>
              <a:gd name="connsiteX32" fmla="*/ 5521911 w 11416683"/>
              <a:gd name="connsiteY32" fmla="*/ 799375 h 1065781"/>
              <a:gd name="connsiteX33" fmla="*/ 5095782 w 11416683"/>
              <a:gd name="connsiteY33" fmla="*/ 497534 h 1065781"/>
              <a:gd name="connsiteX34" fmla="*/ 5220070 w 11416683"/>
              <a:gd name="connsiteY34" fmla="*/ 9262 h 1065781"/>
              <a:gd name="connsiteX35" fmla="*/ 6152225 w 11416683"/>
              <a:gd name="connsiteY35" fmla="*/ 240082 h 1065781"/>
              <a:gd name="connsiteX36" fmla="*/ 6596109 w 11416683"/>
              <a:gd name="connsiteY36" fmla="*/ 639577 h 1065781"/>
              <a:gd name="connsiteX37" fmla="*/ 7537142 w 11416683"/>
              <a:gd name="connsiteY37" fmla="*/ 843763 h 1065781"/>
              <a:gd name="connsiteX38" fmla="*/ 7554897 w 11416683"/>
              <a:gd name="connsiteY38" fmla="*/ 950295 h 1065781"/>
              <a:gd name="connsiteX39" fmla="*/ 7519386 w 11416683"/>
              <a:gd name="connsiteY39" fmla="*/ 799375 h 1065781"/>
              <a:gd name="connsiteX40" fmla="*/ 7803472 w 11416683"/>
              <a:gd name="connsiteY40" fmla="*/ 657332 h 1065781"/>
              <a:gd name="connsiteX41" fmla="*/ 8495930 w 11416683"/>
              <a:gd name="connsiteY41" fmla="*/ 826008 h 1065781"/>
              <a:gd name="connsiteX42" fmla="*/ 9064101 w 11416683"/>
              <a:gd name="connsiteY42" fmla="*/ 817130 h 1065781"/>
              <a:gd name="connsiteX43" fmla="*/ 9019712 w 11416683"/>
              <a:gd name="connsiteY43" fmla="*/ 683965 h 1065781"/>
              <a:gd name="connsiteX44" fmla="*/ 8984202 w 11416683"/>
              <a:gd name="connsiteY44" fmla="*/ 870396 h 1065781"/>
              <a:gd name="connsiteX45" fmla="*/ 9676660 w 11416683"/>
              <a:gd name="connsiteY45" fmla="*/ 870396 h 1065781"/>
              <a:gd name="connsiteX46" fmla="*/ 10182687 w 11416683"/>
              <a:gd name="connsiteY46" fmla="*/ 728354 h 1065781"/>
              <a:gd name="connsiteX47" fmla="*/ 11416683 w 11416683"/>
              <a:gd name="connsiteY47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175681 w 11416683"/>
              <a:gd name="connsiteY24" fmla="*/ 89162 h 1065781"/>
              <a:gd name="connsiteX25" fmla="*/ 5912528 w 11416683"/>
              <a:gd name="connsiteY25" fmla="*/ 151305 h 1065781"/>
              <a:gd name="connsiteX26" fmla="*/ 6445188 w 11416683"/>
              <a:gd name="connsiteY26" fmla="*/ 586311 h 1065781"/>
              <a:gd name="connsiteX27" fmla="*/ 6258757 w 11416683"/>
              <a:gd name="connsiteY27" fmla="*/ 630699 h 1065781"/>
              <a:gd name="connsiteX28" fmla="*/ 6480699 w 11416683"/>
              <a:gd name="connsiteY28" fmla="*/ 612944 h 1065781"/>
              <a:gd name="connsiteX29" fmla="*/ 6427433 w 11416683"/>
              <a:gd name="connsiteY29" fmla="*/ 799375 h 1065781"/>
              <a:gd name="connsiteX30" fmla="*/ 6276512 w 11416683"/>
              <a:gd name="connsiteY30" fmla="*/ 950295 h 1065781"/>
              <a:gd name="connsiteX31" fmla="*/ 5521911 w 11416683"/>
              <a:gd name="connsiteY31" fmla="*/ 799375 h 1065781"/>
              <a:gd name="connsiteX32" fmla="*/ 5095782 w 11416683"/>
              <a:gd name="connsiteY32" fmla="*/ 497534 h 1065781"/>
              <a:gd name="connsiteX33" fmla="*/ 5220070 w 11416683"/>
              <a:gd name="connsiteY33" fmla="*/ 9262 h 1065781"/>
              <a:gd name="connsiteX34" fmla="*/ 6152225 w 11416683"/>
              <a:gd name="connsiteY34" fmla="*/ 240082 h 1065781"/>
              <a:gd name="connsiteX35" fmla="*/ 6596109 w 11416683"/>
              <a:gd name="connsiteY35" fmla="*/ 639577 h 1065781"/>
              <a:gd name="connsiteX36" fmla="*/ 7537142 w 11416683"/>
              <a:gd name="connsiteY36" fmla="*/ 843763 h 1065781"/>
              <a:gd name="connsiteX37" fmla="*/ 7554897 w 11416683"/>
              <a:gd name="connsiteY37" fmla="*/ 950295 h 1065781"/>
              <a:gd name="connsiteX38" fmla="*/ 7519386 w 11416683"/>
              <a:gd name="connsiteY38" fmla="*/ 799375 h 1065781"/>
              <a:gd name="connsiteX39" fmla="*/ 7803472 w 11416683"/>
              <a:gd name="connsiteY39" fmla="*/ 657332 h 1065781"/>
              <a:gd name="connsiteX40" fmla="*/ 8495930 w 11416683"/>
              <a:gd name="connsiteY40" fmla="*/ 826008 h 1065781"/>
              <a:gd name="connsiteX41" fmla="*/ 9064101 w 11416683"/>
              <a:gd name="connsiteY41" fmla="*/ 817130 h 1065781"/>
              <a:gd name="connsiteX42" fmla="*/ 9019712 w 11416683"/>
              <a:gd name="connsiteY42" fmla="*/ 683965 h 1065781"/>
              <a:gd name="connsiteX43" fmla="*/ 8984202 w 11416683"/>
              <a:gd name="connsiteY43" fmla="*/ 870396 h 1065781"/>
              <a:gd name="connsiteX44" fmla="*/ 9676660 w 11416683"/>
              <a:gd name="connsiteY44" fmla="*/ 870396 h 1065781"/>
              <a:gd name="connsiteX45" fmla="*/ 10182687 w 11416683"/>
              <a:gd name="connsiteY45" fmla="*/ 728354 h 1065781"/>
              <a:gd name="connsiteX46" fmla="*/ 11416683 w 11416683"/>
              <a:gd name="connsiteY46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175681 w 11416683"/>
              <a:gd name="connsiteY24" fmla="*/ 89162 h 1065781"/>
              <a:gd name="connsiteX25" fmla="*/ 5912528 w 11416683"/>
              <a:gd name="connsiteY25" fmla="*/ 151305 h 1065781"/>
              <a:gd name="connsiteX26" fmla="*/ 6445188 w 11416683"/>
              <a:gd name="connsiteY26" fmla="*/ 586311 h 1065781"/>
              <a:gd name="connsiteX27" fmla="*/ 6258757 w 11416683"/>
              <a:gd name="connsiteY27" fmla="*/ 630699 h 1065781"/>
              <a:gd name="connsiteX28" fmla="*/ 6480699 w 11416683"/>
              <a:gd name="connsiteY28" fmla="*/ 612944 h 1065781"/>
              <a:gd name="connsiteX29" fmla="*/ 6427433 w 11416683"/>
              <a:gd name="connsiteY29" fmla="*/ 799375 h 1065781"/>
              <a:gd name="connsiteX30" fmla="*/ 6276512 w 11416683"/>
              <a:gd name="connsiteY30" fmla="*/ 950295 h 1065781"/>
              <a:gd name="connsiteX31" fmla="*/ 5521911 w 11416683"/>
              <a:gd name="connsiteY31" fmla="*/ 799375 h 1065781"/>
              <a:gd name="connsiteX32" fmla="*/ 5095782 w 11416683"/>
              <a:gd name="connsiteY32" fmla="*/ 497534 h 1065781"/>
              <a:gd name="connsiteX33" fmla="*/ 5220070 w 11416683"/>
              <a:gd name="connsiteY33" fmla="*/ 9262 h 1065781"/>
              <a:gd name="connsiteX34" fmla="*/ 6152225 w 11416683"/>
              <a:gd name="connsiteY34" fmla="*/ 240082 h 1065781"/>
              <a:gd name="connsiteX35" fmla="*/ 6596109 w 11416683"/>
              <a:gd name="connsiteY35" fmla="*/ 639577 h 1065781"/>
              <a:gd name="connsiteX36" fmla="*/ 7537142 w 11416683"/>
              <a:gd name="connsiteY36" fmla="*/ 843763 h 1065781"/>
              <a:gd name="connsiteX37" fmla="*/ 7554897 w 11416683"/>
              <a:gd name="connsiteY37" fmla="*/ 950295 h 1065781"/>
              <a:gd name="connsiteX38" fmla="*/ 7519386 w 11416683"/>
              <a:gd name="connsiteY38" fmla="*/ 799375 h 1065781"/>
              <a:gd name="connsiteX39" fmla="*/ 7803472 w 11416683"/>
              <a:gd name="connsiteY39" fmla="*/ 657332 h 1065781"/>
              <a:gd name="connsiteX40" fmla="*/ 8495930 w 11416683"/>
              <a:gd name="connsiteY40" fmla="*/ 826008 h 1065781"/>
              <a:gd name="connsiteX41" fmla="*/ 9064101 w 11416683"/>
              <a:gd name="connsiteY41" fmla="*/ 817130 h 1065781"/>
              <a:gd name="connsiteX42" fmla="*/ 9019712 w 11416683"/>
              <a:gd name="connsiteY42" fmla="*/ 683965 h 1065781"/>
              <a:gd name="connsiteX43" fmla="*/ 8984202 w 11416683"/>
              <a:gd name="connsiteY43" fmla="*/ 870396 h 1065781"/>
              <a:gd name="connsiteX44" fmla="*/ 9676660 w 11416683"/>
              <a:gd name="connsiteY44" fmla="*/ 870396 h 1065781"/>
              <a:gd name="connsiteX45" fmla="*/ 10182687 w 11416683"/>
              <a:gd name="connsiteY45" fmla="*/ 728354 h 1065781"/>
              <a:gd name="connsiteX46" fmla="*/ 11416683 w 11416683"/>
              <a:gd name="connsiteY46" fmla="*/ 959173 h 1065781"/>
              <a:gd name="connsiteX0" fmla="*/ 0 w 11416683"/>
              <a:gd name="connsiteY0" fmla="*/ 675088 h 1065781"/>
              <a:gd name="connsiteX1" fmla="*/ 292963 w 11416683"/>
              <a:gd name="connsiteY1" fmla="*/ 612944 h 1065781"/>
              <a:gd name="connsiteX2" fmla="*/ 701336 w 11416683"/>
              <a:gd name="connsiteY2" fmla="*/ 737231 h 1065781"/>
              <a:gd name="connsiteX3" fmla="*/ 2734322 w 11416683"/>
              <a:gd name="connsiteY3" fmla="*/ 630699 h 1065781"/>
              <a:gd name="connsiteX4" fmla="*/ 2885243 w 11416683"/>
              <a:gd name="connsiteY4" fmla="*/ 870396 h 1065781"/>
              <a:gd name="connsiteX5" fmla="*/ 2787588 w 11416683"/>
              <a:gd name="connsiteY5" fmla="*/ 763864 h 1065781"/>
              <a:gd name="connsiteX6" fmla="*/ 3178206 w 11416683"/>
              <a:gd name="connsiteY6" fmla="*/ 577433 h 1065781"/>
              <a:gd name="connsiteX7" fmla="*/ 3835153 w 11416683"/>
              <a:gd name="connsiteY7" fmla="*/ 746109 h 1065781"/>
              <a:gd name="connsiteX8" fmla="*/ 4722920 w 11416683"/>
              <a:gd name="connsiteY8" fmla="*/ 577433 h 1065781"/>
              <a:gd name="connsiteX9" fmla="*/ 5495278 w 11416683"/>
              <a:gd name="connsiteY9" fmla="*/ 666211 h 1065781"/>
              <a:gd name="connsiteX10" fmla="*/ 5566299 w 11416683"/>
              <a:gd name="connsiteY10" fmla="*/ 355492 h 1065781"/>
              <a:gd name="connsiteX11" fmla="*/ 4722920 w 11416683"/>
              <a:gd name="connsiteY11" fmla="*/ 319981 h 1065781"/>
              <a:gd name="connsiteX12" fmla="*/ 4261281 w 11416683"/>
              <a:gd name="connsiteY12" fmla="*/ 533045 h 1065781"/>
              <a:gd name="connsiteX13" fmla="*/ 4341180 w 11416683"/>
              <a:gd name="connsiteY13" fmla="*/ 897029 h 1065781"/>
              <a:gd name="connsiteX14" fmla="*/ 4971495 w 11416683"/>
              <a:gd name="connsiteY14" fmla="*/ 1065705 h 1065781"/>
              <a:gd name="connsiteX15" fmla="*/ 5628443 w 11416683"/>
              <a:gd name="connsiteY15" fmla="*/ 879274 h 1065781"/>
              <a:gd name="connsiteX16" fmla="*/ 5681709 w 11416683"/>
              <a:gd name="connsiteY16" fmla="*/ 426513 h 1065781"/>
              <a:gd name="connsiteX17" fmla="*/ 5610687 w 11416683"/>
              <a:gd name="connsiteY17" fmla="*/ 559678 h 1065781"/>
              <a:gd name="connsiteX18" fmla="*/ 5379868 w 11416683"/>
              <a:gd name="connsiteY18" fmla="*/ 719476 h 1065781"/>
              <a:gd name="connsiteX19" fmla="*/ 4527612 w 11416683"/>
              <a:gd name="connsiteY19" fmla="*/ 639577 h 1065781"/>
              <a:gd name="connsiteX20" fmla="*/ 4279037 w 11416683"/>
              <a:gd name="connsiteY20" fmla="*/ 435391 h 1065781"/>
              <a:gd name="connsiteX21" fmla="*/ 4856085 w 11416683"/>
              <a:gd name="connsiteY21" fmla="*/ 275593 h 1065781"/>
              <a:gd name="connsiteX22" fmla="*/ 5779363 w 11416683"/>
              <a:gd name="connsiteY22" fmla="*/ 346614 h 1065781"/>
              <a:gd name="connsiteX23" fmla="*/ 6303145 w 11416683"/>
              <a:gd name="connsiteY23" fmla="*/ 657333 h 1065781"/>
              <a:gd name="connsiteX24" fmla="*/ 5175681 w 11416683"/>
              <a:gd name="connsiteY24" fmla="*/ 89162 h 1065781"/>
              <a:gd name="connsiteX25" fmla="*/ 5912528 w 11416683"/>
              <a:gd name="connsiteY25" fmla="*/ 151305 h 1065781"/>
              <a:gd name="connsiteX26" fmla="*/ 6445188 w 11416683"/>
              <a:gd name="connsiteY26" fmla="*/ 586311 h 1065781"/>
              <a:gd name="connsiteX27" fmla="*/ 6258757 w 11416683"/>
              <a:gd name="connsiteY27" fmla="*/ 630699 h 1065781"/>
              <a:gd name="connsiteX28" fmla="*/ 6480699 w 11416683"/>
              <a:gd name="connsiteY28" fmla="*/ 612944 h 1065781"/>
              <a:gd name="connsiteX29" fmla="*/ 6427433 w 11416683"/>
              <a:gd name="connsiteY29" fmla="*/ 799375 h 1065781"/>
              <a:gd name="connsiteX30" fmla="*/ 6276512 w 11416683"/>
              <a:gd name="connsiteY30" fmla="*/ 950295 h 1065781"/>
              <a:gd name="connsiteX31" fmla="*/ 5521911 w 11416683"/>
              <a:gd name="connsiteY31" fmla="*/ 799375 h 1065781"/>
              <a:gd name="connsiteX32" fmla="*/ 5095782 w 11416683"/>
              <a:gd name="connsiteY32" fmla="*/ 497534 h 1065781"/>
              <a:gd name="connsiteX33" fmla="*/ 5220070 w 11416683"/>
              <a:gd name="connsiteY33" fmla="*/ 9262 h 1065781"/>
              <a:gd name="connsiteX34" fmla="*/ 6152225 w 11416683"/>
              <a:gd name="connsiteY34" fmla="*/ 240082 h 1065781"/>
              <a:gd name="connsiteX35" fmla="*/ 6596109 w 11416683"/>
              <a:gd name="connsiteY35" fmla="*/ 639577 h 1065781"/>
              <a:gd name="connsiteX36" fmla="*/ 7537142 w 11416683"/>
              <a:gd name="connsiteY36" fmla="*/ 843763 h 1065781"/>
              <a:gd name="connsiteX37" fmla="*/ 7554897 w 11416683"/>
              <a:gd name="connsiteY37" fmla="*/ 950295 h 1065781"/>
              <a:gd name="connsiteX38" fmla="*/ 7519386 w 11416683"/>
              <a:gd name="connsiteY38" fmla="*/ 799375 h 1065781"/>
              <a:gd name="connsiteX39" fmla="*/ 7803472 w 11416683"/>
              <a:gd name="connsiteY39" fmla="*/ 657332 h 1065781"/>
              <a:gd name="connsiteX40" fmla="*/ 8495930 w 11416683"/>
              <a:gd name="connsiteY40" fmla="*/ 826008 h 1065781"/>
              <a:gd name="connsiteX41" fmla="*/ 9064101 w 11416683"/>
              <a:gd name="connsiteY41" fmla="*/ 817130 h 1065781"/>
              <a:gd name="connsiteX42" fmla="*/ 9019712 w 11416683"/>
              <a:gd name="connsiteY42" fmla="*/ 683965 h 1065781"/>
              <a:gd name="connsiteX43" fmla="*/ 8984202 w 11416683"/>
              <a:gd name="connsiteY43" fmla="*/ 870396 h 1065781"/>
              <a:gd name="connsiteX44" fmla="*/ 9676660 w 11416683"/>
              <a:gd name="connsiteY44" fmla="*/ 870396 h 1065781"/>
              <a:gd name="connsiteX45" fmla="*/ 10182687 w 11416683"/>
              <a:gd name="connsiteY45" fmla="*/ 728354 h 1065781"/>
              <a:gd name="connsiteX46" fmla="*/ 11416683 w 11416683"/>
              <a:gd name="connsiteY46" fmla="*/ 959173 h 1065781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81301 h 1071994"/>
              <a:gd name="connsiteX1" fmla="*/ 292963 w 11416683"/>
              <a:gd name="connsiteY1" fmla="*/ 619157 h 1071994"/>
              <a:gd name="connsiteX2" fmla="*/ 701336 w 11416683"/>
              <a:gd name="connsiteY2" fmla="*/ 743444 h 1071994"/>
              <a:gd name="connsiteX3" fmla="*/ 2734322 w 11416683"/>
              <a:gd name="connsiteY3" fmla="*/ 636912 h 1071994"/>
              <a:gd name="connsiteX4" fmla="*/ 2885243 w 11416683"/>
              <a:gd name="connsiteY4" fmla="*/ 876609 h 1071994"/>
              <a:gd name="connsiteX5" fmla="*/ 2787588 w 11416683"/>
              <a:gd name="connsiteY5" fmla="*/ 770077 h 1071994"/>
              <a:gd name="connsiteX6" fmla="*/ 3178206 w 11416683"/>
              <a:gd name="connsiteY6" fmla="*/ 583646 h 1071994"/>
              <a:gd name="connsiteX7" fmla="*/ 3835153 w 11416683"/>
              <a:gd name="connsiteY7" fmla="*/ 752322 h 1071994"/>
              <a:gd name="connsiteX8" fmla="*/ 4722920 w 11416683"/>
              <a:gd name="connsiteY8" fmla="*/ 583646 h 1071994"/>
              <a:gd name="connsiteX9" fmla="*/ 5495278 w 11416683"/>
              <a:gd name="connsiteY9" fmla="*/ 672424 h 1071994"/>
              <a:gd name="connsiteX10" fmla="*/ 5566299 w 11416683"/>
              <a:gd name="connsiteY10" fmla="*/ 361705 h 1071994"/>
              <a:gd name="connsiteX11" fmla="*/ 4722920 w 11416683"/>
              <a:gd name="connsiteY11" fmla="*/ 326194 h 1071994"/>
              <a:gd name="connsiteX12" fmla="*/ 4261281 w 11416683"/>
              <a:gd name="connsiteY12" fmla="*/ 539258 h 1071994"/>
              <a:gd name="connsiteX13" fmla="*/ 4341180 w 11416683"/>
              <a:gd name="connsiteY13" fmla="*/ 903242 h 1071994"/>
              <a:gd name="connsiteX14" fmla="*/ 4971495 w 11416683"/>
              <a:gd name="connsiteY14" fmla="*/ 1071918 h 1071994"/>
              <a:gd name="connsiteX15" fmla="*/ 5628443 w 11416683"/>
              <a:gd name="connsiteY15" fmla="*/ 885487 h 1071994"/>
              <a:gd name="connsiteX16" fmla="*/ 5681709 w 11416683"/>
              <a:gd name="connsiteY16" fmla="*/ 432726 h 1071994"/>
              <a:gd name="connsiteX17" fmla="*/ 5610687 w 11416683"/>
              <a:gd name="connsiteY17" fmla="*/ 565891 h 1071994"/>
              <a:gd name="connsiteX18" fmla="*/ 5379868 w 11416683"/>
              <a:gd name="connsiteY18" fmla="*/ 725689 h 1071994"/>
              <a:gd name="connsiteX19" fmla="*/ 4527612 w 11416683"/>
              <a:gd name="connsiteY19" fmla="*/ 645790 h 1071994"/>
              <a:gd name="connsiteX20" fmla="*/ 4279037 w 11416683"/>
              <a:gd name="connsiteY20" fmla="*/ 441604 h 1071994"/>
              <a:gd name="connsiteX21" fmla="*/ 4856085 w 11416683"/>
              <a:gd name="connsiteY21" fmla="*/ 281806 h 1071994"/>
              <a:gd name="connsiteX22" fmla="*/ 5779363 w 11416683"/>
              <a:gd name="connsiteY22" fmla="*/ 352827 h 1071994"/>
              <a:gd name="connsiteX23" fmla="*/ 6303145 w 11416683"/>
              <a:gd name="connsiteY23" fmla="*/ 663546 h 1071994"/>
              <a:gd name="connsiteX24" fmla="*/ 5175681 w 11416683"/>
              <a:gd name="connsiteY24" fmla="*/ 95375 h 1071994"/>
              <a:gd name="connsiteX25" fmla="*/ 5912528 w 11416683"/>
              <a:gd name="connsiteY25" fmla="*/ 157518 h 1071994"/>
              <a:gd name="connsiteX26" fmla="*/ 6445188 w 11416683"/>
              <a:gd name="connsiteY26" fmla="*/ 592524 h 1071994"/>
              <a:gd name="connsiteX27" fmla="*/ 6258757 w 11416683"/>
              <a:gd name="connsiteY27" fmla="*/ 636912 h 1071994"/>
              <a:gd name="connsiteX28" fmla="*/ 6480699 w 11416683"/>
              <a:gd name="connsiteY28" fmla="*/ 619157 h 1071994"/>
              <a:gd name="connsiteX29" fmla="*/ 6427433 w 11416683"/>
              <a:gd name="connsiteY29" fmla="*/ 805588 h 1071994"/>
              <a:gd name="connsiteX30" fmla="*/ 6276512 w 11416683"/>
              <a:gd name="connsiteY30" fmla="*/ 956508 h 1071994"/>
              <a:gd name="connsiteX31" fmla="*/ 5521911 w 11416683"/>
              <a:gd name="connsiteY31" fmla="*/ 805588 h 1071994"/>
              <a:gd name="connsiteX32" fmla="*/ 5095782 w 11416683"/>
              <a:gd name="connsiteY32" fmla="*/ 503747 h 1071994"/>
              <a:gd name="connsiteX33" fmla="*/ 5220070 w 11416683"/>
              <a:gd name="connsiteY33" fmla="*/ 15475 h 1071994"/>
              <a:gd name="connsiteX34" fmla="*/ 6596109 w 11416683"/>
              <a:gd name="connsiteY34" fmla="*/ 645790 h 1071994"/>
              <a:gd name="connsiteX35" fmla="*/ 7537142 w 11416683"/>
              <a:gd name="connsiteY35" fmla="*/ 849976 h 1071994"/>
              <a:gd name="connsiteX36" fmla="*/ 7554897 w 11416683"/>
              <a:gd name="connsiteY36" fmla="*/ 956508 h 1071994"/>
              <a:gd name="connsiteX37" fmla="*/ 7519386 w 11416683"/>
              <a:gd name="connsiteY37" fmla="*/ 805588 h 1071994"/>
              <a:gd name="connsiteX38" fmla="*/ 7803472 w 11416683"/>
              <a:gd name="connsiteY38" fmla="*/ 663545 h 1071994"/>
              <a:gd name="connsiteX39" fmla="*/ 8495930 w 11416683"/>
              <a:gd name="connsiteY39" fmla="*/ 832221 h 1071994"/>
              <a:gd name="connsiteX40" fmla="*/ 9064101 w 11416683"/>
              <a:gd name="connsiteY40" fmla="*/ 823343 h 1071994"/>
              <a:gd name="connsiteX41" fmla="*/ 9019712 w 11416683"/>
              <a:gd name="connsiteY41" fmla="*/ 690178 h 1071994"/>
              <a:gd name="connsiteX42" fmla="*/ 8984202 w 11416683"/>
              <a:gd name="connsiteY42" fmla="*/ 876609 h 1071994"/>
              <a:gd name="connsiteX43" fmla="*/ 9676660 w 11416683"/>
              <a:gd name="connsiteY43" fmla="*/ 876609 h 1071994"/>
              <a:gd name="connsiteX44" fmla="*/ 10182687 w 11416683"/>
              <a:gd name="connsiteY44" fmla="*/ 734567 h 1071994"/>
              <a:gd name="connsiteX45" fmla="*/ 11416683 w 11416683"/>
              <a:gd name="connsiteY45" fmla="*/ 965386 h 1071994"/>
              <a:gd name="connsiteX0" fmla="*/ 0 w 11416683"/>
              <a:gd name="connsiteY0" fmla="*/ 681301 h 1071994"/>
              <a:gd name="connsiteX1" fmla="*/ 292963 w 11416683"/>
              <a:gd name="connsiteY1" fmla="*/ 619157 h 1071994"/>
              <a:gd name="connsiteX2" fmla="*/ 701336 w 11416683"/>
              <a:gd name="connsiteY2" fmla="*/ 743444 h 1071994"/>
              <a:gd name="connsiteX3" fmla="*/ 2734322 w 11416683"/>
              <a:gd name="connsiteY3" fmla="*/ 636912 h 1071994"/>
              <a:gd name="connsiteX4" fmla="*/ 2885243 w 11416683"/>
              <a:gd name="connsiteY4" fmla="*/ 876609 h 1071994"/>
              <a:gd name="connsiteX5" fmla="*/ 2787588 w 11416683"/>
              <a:gd name="connsiteY5" fmla="*/ 770077 h 1071994"/>
              <a:gd name="connsiteX6" fmla="*/ 3178206 w 11416683"/>
              <a:gd name="connsiteY6" fmla="*/ 583646 h 1071994"/>
              <a:gd name="connsiteX7" fmla="*/ 3835153 w 11416683"/>
              <a:gd name="connsiteY7" fmla="*/ 752322 h 1071994"/>
              <a:gd name="connsiteX8" fmla="*/ 4722920 w 11416683"/>
              <a:gd name="connsiteY8" fmla="*/ 583646 h 1071994"/>
              <a:gd name="connsiteX9" fmla="*/ 5495278 w 11416683"/>
              <a:gd name="connsiteY9" fmla="*/ 672424 h 1071994"/>
              <a:gd name="connsiteX10" fmla="*/ 5566299 w 11416683"/>
              <a:gd name="connsiteY10" fmla="*/ 361705 h 1071994"/>
              <a:gd name="connsiteX11" fmla="*/ 4722920 w 11416683"/>
              <a:gd name="connsiteY11" fmla="*/ 326194 h 1071994"/>
              <a:gd name="connsiteX12" fmla="*/ 4261281 w 11416683"/>
              <a:gd name="connsiteY12" fmla="*/ 539258 h 1071994"/>
              <a:gd name="connsiteX13" fmla="*/ 4341180 w 11416683"/>
              <a:gd name="connsiteY13" fmla="*/ 903242 h 1071994"/>
              <a:gd name="connsiteX14" fmla="*/ 4971495 w 11416683"/>
              <a:gd name="connsiteY14" fmla="*/ 1071918 h 1071994"/>
              <a:gd name="connsiteX15" fmla="*/ 5628443 w 11416683"/>
              <a:gd name="connsiteY15" fmla="*/ 885487 h 1071994"/>
              <a:gd name="connsiteX16" fmla="*/ 5681709 w 11416683"/>
              <a:gd name="connsiteY16" fmla="*/ 432726 h 1071994"/>
              <a:gd name="connsiteX17" fmla="*/ 5610687 w 11416683"/>
              <a:gd name="connsiteY17" fmla="*/ 565891 h 1071994"/>
              <a:gd name="connsiteX18" fmla="*/ 5379868 w 11416683"/>
              <a:gd name="connsiteY18" fmla="*/ 725689 h 1071994"/>
              <a:gd name="connsiteX19" fmla="*/ 4527612 w 11416683"/>
              <a:gd name="connsiteY19" fmla="*/ 645790 h 1071994"/>
              <a:gd name="connsiteX20" fmla="*/ 4279037 w 11416683"/>
              <a:gd name="connsiteY20" fmla="*/ 441604 h 1071994"/>
              <a:gd name="connsiteX21" fmla="*/ 4856085 w 11416683"/>
              <a:gd name="connsiteY21" fmla="*/ 281806 h 1071994"/>
              <a:gd name="connsiteX22" fmla="*/ 5779363 w 11416683"/>
              <a:gd name="connsiteY22" fmla="*/ 352827 h 1071994"/>
              <a:gd name="connsiteX23" fmla="*/ 6303145 w 11416683"/>
              <a:gd name="connsiteY23" fmla="*/ 663546 h 1071994"/>
              <a:gd name="connsiteX24" fmla="*/ 5175681 w 11416683"/>
              <a:gd name="connsiteY24" fmla="*/ 95375 h 1071994"/>
              <a:gd name="connsiteX25" fmla="*/ 5912528 w 11416683"/>
              <a:gd name="connsiteY25" fmla="*/ 157518 h 1071994"/>
              <a:gd name="connsiteX26" fmla="*/ 6445188 w 11416683"/>
              <a:gd name="connsiteY26" fmla="*/ 592524 h 1071994"/>
              <a:gd name="connsiteX27" fmla="*/ 6258757 w 11416683"/>
              <a:gd name="connsiteY27" fmla="*/ 636912 h 1071994"/>
              <a:gd name="connsiteX28" fmla="*/ 6480699 w 11416683"/>
              <a:gd name="connsiteY28" fmla="*/ 619157 h 1071994"/>
              <a:gd name="connsiteX29" fmla="*/ 6427433 w 11416683"/>
              <a:gd name="connsiteY29" fmla="*/ 805588 h 1071994"/>
              <a:gd name="connsiteX30" fmla="*/ 6276512 w 11416683"/>
              <a:gd name="connsiteY30" fmla="*/ 956508 h 1071994"/>
              <a:gd name="connsiteX31" fmla="*/ 5521911 w 11416683"/>
              <a:gd name="connsiteY31" fmla="*/ 805588 h 1071994"/>
              <a:gd name="connsiteX32" fmla="*/ 5095782 w 11416683"/>
              <a:gd name="connsiteY32" fmla="*/ 503747 h 1071994"/>
              <a:gd name="connsiteX33" fmla="*/ 5220070 w 11416683"/>
              <a:gd name="connsiteY33" fmla="*/ 15475 h 1071994"/>
              <a:gd name="connsiteX34" fmla="*/ 6596109 w 11416683"/>
              <a:gd name="connsiteY34" fmla="*/ 645790 h 1071994"/>
              <a:gd name="connsiteX35" fmla="*/ 7537142 w 11416683"/>
              <a:gd name="connsiteY35" fmla="*/ 849976 h 1071994"/>
              <a:gd name="connsiteX36" fmla="*/ 7554897 w 11416683"/>
              <a:gd name="connsiteY36" fmla="*/ 956508 h 1071994"/>
              <a:gd name="connsiteX37" fmla="*/ 7519386 w 11416683"/>
              <a:gd name="connsiteY37" fmla="*/ 805588 h 1071994"/>
              <a:gd name="connsiteX38" fmla="*/ 7803472 w 11416683"/>
              <a:gd name="connsiteY38" fmla="*/ 663545 h 1071994"/>
              <a:gd name="connsiteX39" fmla="*/ 8495930 w 11416683"/>
              <a:gd name="connsiteY39" fmla="*/ 832221 h 1071994"/>
              <a:gd name="connsiteX40" fmla="*/ 9064101 w 11416683"/>
              <a:gd name="connsiteY40" fmla="*/ 823343 h 1071994"/>
              <a:gd name="connsiteX41" fmla="*/ 9019712 w 11416683"/>
              <a:gd name="connsiteY41" fmla="*/ 690178 h 1071994"/>
              <a:gd name="connsiteX42" fmla="*/ 8984202 w 11416683"/>
              <a:gd name="connsiteY42" fmla="*/ 876609 h 1071994"/>
              <a:gd name="connsiteX43" fmla="*/ 9676660 w 11416683"/>
              <a:gd name="connsiteY43" fmla="*/ 876609 h 1071994"/>
              <a:gd name="connsiteX44" fmla="*/ 10182687 w 11416683"/>
              <a:gd name="connsiteY44" fmla="*/ 734567 h 1071994"/>
              <a:gd name="connsiteX45" fmla="*/ 11416683 w 11416683"/>
              <a:gd name="connsiteY45" fmla="*/ 965386 h 1071994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427433 w 11416683"/>
              <a:gd name="connsiteY29" fmla="*/ 790113 h 1056519"/>
              <a:gd name="connsiteX30" fmla="*/ 6276512 w 11416683"/>
              <a:gd name="connsiteY30" fmla="*/ 941033 h 1056519"/>
              <a:gd name="connsiteX31" fmla="*/ 5521911 w 11416683"/>
              <a:gd name="connsiteY31" fmla="*/ 790113 h 1056519"/>
              <a:gd name="connsiteX32" fmla="*/ 5095782 w 11416683"/>
              <a:gd name="connsiteY32" fmla="*/ 488272 h 1056519"/>
              <a:gd name="connsiteX33" fmla="*/ 5220070 w 11416683"/>
              <a:gd name="connsiteY33" fmla="*/ 0 h 1056519"/>
              <a:gd name="connsiteX34" fmla="*/ 6596109 w 11416683"/>
              <a:gd name="connsiteY34" fmla="*/ 630315 h 1056519"/>
              <a:gd name="connsiteX35" fmla="*/ 7537142 w 11416683"/>
              <a:gd name="connsiteY35" fmla="*/ 834501 h 1056519"/>
              <a:gd name="connsiteX36" fmla="*/ 7554897 w 11416683"/>
              <a:gd name="connsiteY36" fmla="*/ 941033 h 1056519"/>
              <a:gd name="connsiteX37" fmla="*/ 7519386 w 11416683"/>
              <a:gd name="connsiteY37" fmla="*/ 790113 h 1056519"/>
              <a:gd name="connsiteX38" fmla="*/ 7803472 w 11416683"/>
              <a:gd name="connsiteY38" fmla="*/ 648070 h 1056519"/>
              <a:gd name="connsiteX39" fmla="*/ 8495930 w 11416683"/>
              <a:gd name="connsiteY39" fmla="*/ 816746 h 1056519"/>
              <a:gd name="connsiteX40" fmla="*/ 9064101 w 11416683"/>
              <a:gd name="connsiteY40" fmla="*/ 807868 h 1056519"/>
              <a:gd name="connsiteX41" fmla="*/ 9019712 w 11416683"/>
              <a:gd name="connsiteY41" fmla="*/ 674703 h 1056519"/>
              <a:gd name="connsiteX42" fmla="*/ 8984202 w 11416683"/>
              <a:gd name="connsiteY42" fmla="*/ 861134 h 1056519"/>
              <a:gd name="connsiteX43" fmla="*/ 9676660 w 11416683"/>
              <a:gd name="connsiteY43" fmla="*/ 861134 h 1056519"/>
              <a:gd name="connsiteX44" fmla="*/ 10182687 w 11416683"/>
              <a:gd name="connsiteY44" fmla="*/ 719092 h 1056519"/>
              <a:gd name="connsiteX45" fmla="*/ 11416683 w 11416683"/>
              <a:gd name="connsiteY45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521911 w 11416683"/>
              <a:gd name="connsiteY30" fmla="*/ 790113 h 1056519"/>
              <a:gd name="connsiteX31" fmla="*/ 5095782 w 11416683"/>
              <a:gd name="connsiteY31" fmla="*/ 488272 h 1056519"/>
              <a:gd name="connsiteX32" fmla="*/ 5220070 w 11416683"/>
              <a:gd name="connsiteY32" fmla="*/ 0 h 1056519"/>
              <a:gd name="connsiteX33" fmla="*/ 6596109 w 11416683"/>
              <a:gd name="connsiteY33" fmla="*/ 630315 h 1056519"/>
              <a:gd name="connsiteX34" fmla="*/ 7537142 w 11416683"/>
              <a:gd name="connsiteY34" fmla="*/ 834501 h 1056519"/>
              <a:gd name="connsiteX35" fmla="*/ 7554897 w 11416683"/>
              <a:gd name="connsiteY35" fmla="*/ 941033 h 1056519"/>
              <a:gd name="connsiteX36" fmla="*/ 7519386 w 11416683"/>
              <a:gd name="connsiteY36" fmla="*/ 790113 h 1056519"/>
              <a:gd name="connsiteX37" fmla="*/ 7803472 w 11416683"/>
              <a:gd name="connsiteY37" fmla="*/ 648070 h 1056519"/>
              <a:gd name="connsiteX38" fmla="*/ 8495930 w 11416683"/>
              <a:gd name="connsiteY38" fmla="*/ 816746 h 1056519"/>
              <a:gd name="connsiteX39" fmla="*/ 9064101 w 11416683"/>
              <a:gd name="connsiteY39" fmla="*/ 807868 h 1056519"/>
              <a:gd name="connsiteX40" fmla="*/ 9019712 w 11416683"/>
              <a:gd name="connsiteY40" fmla="*/ 674703 h 1056519"/>
              <a:gd name="connsiteX41" fmla="*/ 8984202 w 11416683"/>
              <a:gd name="connsiteY41" fmla="*/ 861134 h 1056519"/>
              <a:gd name="connsiteX42" fmla="*/ 9676660 w 11416683"/>
              <a:gd name="connsiteY42" fmla="*/ 861134 h 1056519"/>
              <a:gd name="connsiteX43" fmla="*/ 10182687 w 11416683"/>
              <a:gd name="connsiteY43" fmla="*/ 719092 h 1056519"/>
              <a:gd name="connsiteX44" fmla="*/ 11416683 w 11416683"/>
              <a:gd name="connsiteY44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521911 w 11416683"/>
              <a:gd name="connsiteY30" fmla="*/ 790113 h 1056519"/>
              <a:gd name="connsiteX31" fmla="*/ 5095782 w 11416683"/>
              <a:gd name="connsiteY31" fmla="*/ 488272 h 1056519"/>
              <a:gd name="connsiteX32" fmla="*/ 5220070 w 11416683"/>
              <a:gd name="connsiteY32" fmla="*/ 0 h 1056519"/>
              <a:gd name="connsiteX33" fmla="*/ 6596109 w 11416683"/>
              <a:gd name="connsiteY33" fmla="*/ 630315 h 1056519"/>
              <a:gd name="connsiteX34" fmla="*/ 7537142 w 11416683"/>
              <a:gd name="connsiteY34" fmla="*/ 834501 h 1056519"/>
              <a:gd name="connsiteX35" fmla="*/ 7554897 w 11416683"/>
              <a:gd name="connsiteY35" fmla="*/ 941033 h 1056519"/>
              <a:gd name="connsiteX36" fmla="*/ 7519386 w 11416683"/>
              <a:gd name="connsiteY36" fmla="*/ 790113 h 1056519"/>
              <a:gd name="connsiteX37" fmla="*/ 7803472 w 11416683"/>
              <a:gd name="connsiteY37" fmla="*/ 648070 h 1056519"/>
              <a:gd name="connsiteX38" fmla="*/ 8495930 w 11416683"/>
              <a:gd name="connsiteY38" fmla="*/ 816746 h 1056519"/>
              <a:gd name="connsiteX39" fmla="*/ 9064101 w 11416683"/>
              <a:gd name="connsiteY39" fmla="*/ 807868 h 1056519"/>
              <a:gd name="connsiteX40" fmla="*/ 9019712 w 11416683"/>
              <a:gd name="connsiteY40" fmla="*/ 674703 h 1056519"/>
              <a:gd name="connsiteX41" fmla="*/ 8984202 w 11416683"/>
              <a:gd name="connsiteY41" fmla="*/ 861134 h 1056519"/>
              <a:gd name="connsiteX42" fmla="*/ 9676660 w 11416683"/>
              <a:gd name="connsiteY42" fmla="*/ 861134 h 1056519"/>
              <a:gd name="connsiteX43" fmla="*/ 10182687 w 11416683"/>
              <a:gd name="connsiteY43" fmla="*/ 719092 h 1056519"/>
              <a:gd name="connsiteX44" fmla="*/ 11416683 w 11416683"/>
              <a:gd name="connsiteY44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521911 w 11416683"/>
              <a:gd name="connsiteY30" fmla="*/ 790113 h 1056519"/>
              <a:gd name="connsiteX31" fmla="*/ 5095782 w 11416683"/>
              <a:gd name="connsiteY31" fmla="*/ 488272 h 1056519"/>
              <a:gd name="connsiteX32" fmla="*/ 5220070 w 11416683"/>
              <a:gd name="connsiteY32" fmla="*/ 0 h 1056519"/>
              <a:gd name="connsiteX33" fmla="*/ 6596109 w 11416683"/>
              <a:gd name="connsiteY33" fmla="*/ 630315 h 1056519"/>
              <a:gd name="connsiteX34" fmla="*/ 7537142 w 11416683"/>
              <a:gd name="connsiteY34" fmla="*/ 834501 h 1056519"/>
              <a:gd name="connsiteX35" fmla="*/ 7554897 w 11416683"/>
              <a:gd name="connsiteY35" fmla="*/ 941033 h 1056519"/>
              <a:gd name="connsiteX36" fmla="*/ 7519386 w 11416683"/>
              <a:gd name="connsiteY36" fmla="*/ 790113 h 1056519"/>
              <a:gd name="connsiteX37" fmla="*/ 7803472 w 11416683"/>
              <a:gd name="connsiteY37" fmla="*/ 648070 h 1056519"/>
              <a:gd name="connsiteX38" fmla="*/ 8495930 w 11416683"/>
              <a:gd name="connsiteY38" fmla="*/ 816746 h 1056519"/>
              <a:gd name="connsiteX39" fmla="*/ 9064101 w 11416683"/>
              <a:gd name="connsiteY39" fmla="*/ 807868 h 1056519"/>
              <a:gd name="connsiteX40" fmla="*/ 9019712 w 11416683"/>
              <a:gd name="connsiteY40" fmla="*/ 674703 h 1056519"/>
              <a:gd name="connsiteX41" fmla="*/ 8984202 w 11416683"/>
              <a:gd name="connsiteY41" fmla="*/ 861134 h 1056519"/>
              <a:gd name="connsiteX42" fmla="*/ 9676660 w 11416683"/>
              <a:gd name="connsiteY42" fmla="*/ 861134 h 1056519"/>
              <a:gd name="connsiteX43" fmla="*/ 10182687 w 11416683"/>
              <a:gd name="connsiteY43" fmla="*/ 719092 h 1056519"/>
              <a:gd name="connsiteX44" fmla="*/ 11416683 w 11416683"/>
              <a:gd name="connsiteY44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65826 h 1056519"/>
              <a:gd name="connsiteX1" fmla="*/ 292963 w 11416683"/>
              <a:gd name="connsiteY1" fmla="*/ 603682 h 1056519"/>
              <a:gd name="connsiteX2" fmla="*/ 701336 w 11416683"/>
              <a:gd name="connsiteY2" fmla="*/ 727969 h 1056519"/>
              <a:gd name="connsiteX3" fmla="*/ 2734322 w 11416683"/>
              <a:gd name="connsiteY3" fmla="*/ 621437 h 1056519"/>
              <a:gd name="connsiteX4" fmla="*/ 2885243 w 11416683"/>
              <a:gd name="connsiteY4" fmla="*/ 861134 h 1056519"/>
              <a:gd name="connsiteX5" fmla="*/ 2787588 w 11416683"/>
              <a:gd name="connsiteY5" fmla="*/ 754602 h 1056519"/>
              <a:gd name="connsiteX6" fmla="*/ 3178206 w 11416683"/>
              <a:gd name="connsiteY6" fmla="*/ 568171 h 1056519"/>
              <a:gd name="connsiteX7" fmla="*/ 3835153 w 11416683"/>
              <a:gd name="connsiteY7" fmla="*/ 736847 h 1056519"/>
              <a:gd name="connsiteX8" fmla="*/ 4722920 w 11416683"/>
              <a:gd name="connsiteY8" fmla="*/ 568171 h 1056519"/>
              <a:gd name="connsiteX9" fmla="*/ 5495278 w 11416683"/>
              <a:gd name="connsiteY9" fmla="*/ 656949 h 1056519"/>
              <a:gd name="connsiteX10" fmla="*/ 5566299 w 11416683"/>
              <a:gd name="connsiteY10" fmla="*/ 346230 h 1056519"/>
              <a:gd name="connsiteX11" fmla="*/ 4722920 w 11416683"/>
              <a:gd name="connsiteY11" fmla="*/ 310719 h 1056519"/>
              <a:gd name="connsiteX12" fmla="*/ 4261281 w 11416683"/>
              <a:gd name="connsiteY12" fmla="*/ 523783 h 1056519"/>
              <a:gd name="connsiteX13" fmla="*/ 4341180 w 11416683"/>
              <a:gd name="connsiteY13" fmla="*/ 887767 h 1056519"/>
              <a:gd name="connsiteX14" fmla="*/ 4971495 w 11416683"/>
              <a:gd name="connsiteY14" fmla="*/ 1056443 h 1056519"/>
              <a:gd name="connsiteX15" fmla="*/ 5628443 w 11416683"/>
              <a:gd name="connsiteY15" fmla="*/ 870012 h 1056519"/>
              <a:gd name="connsiteX16" fmla="*/ 5681709 w 11416683"/>
              <a:gd name="connsiteY16" fmla="*/ 417251 h 1056519"/>
              <a:gd name="connsiteX17" fmla="*/ 5610687 w 11416683"/>
              <a:gd name="connsiteY17" fmla="*/ 550416 h 1056519"/>
              <a:gd name="connsiteX18" fmla="*/ 5379868 w 11416683"/>
              <a:gd name="connsiteY18" fmla="*/ 710214 h 1056519"/>
              <a:gd name="connsiteX19" fmla="*/ 4527612 w 11416683"/>
              <a:gd name="connsiteY19" fmla="*/ 630315 h 1056519"/>
              <a:gd name="connsiteX20" fmla="*/ 4279037 w 11416683"/>
              <a:gd name="connsiteY20" fmla="*/ 426129 h 1056519"/>
              <a:gd name="connsiteX21" fmla="*/ 4856085 w 11416683"/>
              <a:gd name="connsiteY21" fmla="*/ 266331 h 1056519"/>
              <a:gd name="connsiteX22" fmla="*/ 5779363 w 11416683"/>
              <a:gd name="connsiteY22" fmla="*/ 337352 h 1056519"/>
              <a:gd name="connsiteX23" fmla="*/ 6303145 w 11416683"/>
              <a:gd name="connsiteY23" fmla="*/ 648071 h 1056519"/>
              <a:gd name="connsiteX24" fmla="*/ 5175681 w 11416683"/>
              <a:gd name="connsiteY24" fmla="*/ 79900 h 1056519"/>
              <a:gd name="connsiteX25" fmla="*/ 5912528 w 11416683"/>
              <a:gd name="connsiteY25" fmla="*/ 142043 h 1056519"/>
              <a:gd name="connsiteX26" fmla="*/ 6445188 w 11416683"/>
              <a:gd name="connsiteY26" fmla="*/ 577049 h 1056519"/>
              <a:gd name="connsiteX27" fmla="*/ 6258757 w 11416683"/>
              <a:gd name="connsiteY27" fmla="*/ 621437 h 1056519"/>
              <a:gd name="connsiteX28" fmla="*/ 6480699 w 11416683"/>
              <a:gd name="connsiteY28" fmla="*/ 603682 h 1056519"/>
              <a:gd name="connsiteX29" fmla="*/ 6276512 w 11416683"/>
              <a:gd name="connsiteY29" fmla="*/ 941033 h 1056519"/>
              <a:gd name="connsiteX30" fmla="*/ 5095782 w 11416683"/>
              <a:gd name="connsiteY30" fmla="*/ 488272 h 1056519"/>
              <a:gd name="connsiteX31" fmla="*/ 5220070 w 11416683"/>
              <a:gd name="connsiteY31" fmla="*/ 0 h 1056519"/>
              <a:gd name="connsiteX32" fmla="*/ 6596109 w 11416683"/>
              <a:gd name="connsiteY32" fmla="*/ 630315 h 1056519"/>
              <a:gd name="connsiteX33" fmla="*/ 7537142 w 11416683"/>
              <a:gd name="connsiteY33" fmla="*/ 834501 h 1056519"/>
              <a:gd name="connsiteX34" fmla="*/ 7554897 w 11416683"/>
              <a:gd name="connsiteY34" fmla="*/ 941033 h 1056519"/>
              <a:gd name="connsiteX35" fmla="*/ 7519386 w 11416683"/>
              <a:gd name="connsiteY35" fmla="*/ 790113 h 1056519"/>
              <a:gd name="connsiteX36" fmla="*/ 7803472 w 11416683"/>
              <a:gd name="connsiteY36" fmla="*/ 648070 h 1056519"/>
              <a:gd name="connsiteX37" fmla="*/ 8495930 w 11416683"/>
              <a:gd name="connsiteY37" fmla="*/ 816746 h 1056519"/>
              <a:gd name="connsiteX38" fmla="*/ 9064101 w 11416683"/>
              <a:gd name="connsiteY38" fmla="*/ 807868 h 1056519"/>
              <a:gd name="connsiteX39" fmla="*/ 9019712 w 11416683"/>
              <a:gd name="connsiteY39" fmla="*/ 674703 h 1056519"/>
              <a:gd name="connsiteX40" fmla="*/ 8984202 w 11416683"/>
              <a:gd name="connsiteY40" fmla="*/ 861134 h 1056519"/>
              <a:gd name="connsiteX41" fmla="*/ 9676660 w 11416683"/>
              <a:gd name="connsiteY41" fmla="*/ 861134 h 1056519"/>
              <a:gd name="connsiteX42" fmla="*/ 10182687 w 11416683"/>
              <a:gd name="connsiteY42" fmla="*/ 719092 h 1056519"/>
              <a:gd name="connsiteX43" fmla="*/ 11416683 w 11416683"/>
              <a:gd name="connsiteY43" fmla="*/ 949911 h 1056519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5912528 w 11416683"/>
              <a:gd name="connsiteY25" fmla="*/ 161047 h 1075523"/>
              <a:gd name="connsiteX26" fmla="*/ 6445188 w 11416683"/>
              <a:gd name="connsiteY26" fmla="*/ 596053 h 1075523"/>
              <a:gd name="connsiteX27" fmla="*/ 6258757 w 11416683"/>
              <a:gd name="connsiteY27" fmla="*/ 640441 h 1075523"/>
              <a:gd name="connsiteX28" fmla="*/ 6480699 w 11416683"/>
              <a:gd name="connsiteY28" fmla="*/ 622686 h 1075523"/>
              <a:gd name="connsiteX29" fmla="*/ 6276512 w 11416683"/>
              <a:gd name="connsiteY29" fmla="*/ 960037 h 1075523"/>
              <a:gd name="connsiteX30" fmla="*/ 5095782 w 11416683"/>
              <a:gd name="connsiteY30" fmla="*/ 507276 h 1075523"/>
              <a:gd name="connsiteX31" fmla="*/ 5220070 w 11416683"/>
              <a:gd name="connsiteY31" fmla="*/ 19004 h 1075523"/>
              <a:gd name="connsiteX32" fmla="*/ 6596109 w 11416683"/>
              <a:gd name="connsiteY32" fmla="*/ 649319 h 1075523"/>
              <a:gd name="connsiteX33" fmla="*/ 7537142 w 11416683"/>
              <a:gd name="connsiteY33" fmla="*/ 853505 h 1075523"/>
              <a:gd name="connsiteX34" fmla="*/ 7554897 w 11416683"/>
              <a:gd name="connsiteY34" fmla="*/ 960037 h 1075523"/>
              <a:gd name="connsiteX35" fmla="*/ 7519386 w 11416683"/>
              <a:gd name="connsiteY35" fmla="*/ 809117 h 1075523"/>
              <a:gd name="connsiteX36" fmla="*/ 7803472 w 11416683"/>
              <a:gd name="connsiteY36" fmla="*/ 667074 h 1075523"/>
              <a:gd name="connsiteX37" fmla="*/ 8495930 w 11416683"/>
              <a:gd name="connsiteY37" fmla="*/ 835750 h 1075523"/>
              <a:gd name="connsiteX38" fmla="*/ 9064101 w 11416683"/>
              <a:gd name="connsiteY38" fmla="*/ 826872 h 1075523"/>
              <a:gd name="connsiteX39" fmla="*/ 9019712 w 11416683"/>
              <a:gd name="connsiteY39" fmla="*/ 693707 h 1075523"/>
              <a:gd name="connsiteX40" fmla="*/ 8984202 w 11416683"/>
              <a:gd name="connsiteY40" fmla="*/ 880138 h 1075523"/>
              <a:gd name="connsiteX41" fmla="*/ 9676660 w 11416683"/>
              <a:gd name="connsiteY41" fmla="*/ 880138 h 1075523"/>
              <a:gd name="connsiteX42" fmla="*/ 10182687 w 11416683"/>
              <a:gd name="connsiteY42" fmla="*/ 738096 h 1075523"/>
              <a:gd name="connsiteX43" fmla="*/ 11416683 w 11416683"/>
              <a:gd name="connsiteY43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6445188 w 11416683"/>
              <a:gd name="connsiteY25" fmla="*/ 596053 h 1075523"/>
              <a:gd name="connsiteX26" fmla="*/ 6258757 w 11416683"/>
              <a:gd name="connsiteY26" fmla="*/ 640441 h 1075523"/>
              <a:gd name="connsiteX27" fmla="*/ 6480699 w 11416683"/>
              <a:gd name="connsiteY27" fmla="*/ 622686 h 1075523"/>
              <a:gd name="connsiteX28" fmla="*/ 6276512 w 11416683"/>
              <a:gd name="connsiteY28" fmla="*/ 960037 h 1075523"/>
              <a:gd name="connsiteX29" fmla="*/ 5095782 w 11416683"/>
              <a:gd name="connsiteY29" fmla="*/ 507276 h 1075523"/>
              <a:gd name="connsiteX30" fmla="*/ 5220070 w 11416683"/>
              <a:gd name="connsiteY30" fmla="*/ 19004 h 1075523"/>
              <a:gd name="connsiteX31" fmla="*/ 6596109 w 11416683"/>
              <a:gd name="connsiteY31" fmla="*/ 649319 h 1075523"/>
              <a:gd name="connsiteX32" fmla="*/ 7537142 w 11416683"/>
              <a:gd name="connsiteY32" fmla="*/ 853505 h 1075523"/>
              <a:gd name="connsiteX33" fmla="*/ 7554897 w 11416683"/>
              <a:gd name="connsiteY33" fmla="*/ 960037 h 1075523"/>
              <a:gd name="connsiteX34" fmla="*/ 7519386 w 11416683"/>
              <a:gd name="connsiteY34" fmla="*/ 809117 h 1075523"/>
              <a:gd name="connsiteX35" fmla="*/ 7803472 w 11416683"/>
              <a:gd name="connsiteY35" fmla="*/ 667074 h 1075523"/>
              <a:gd name="connsiteX36" fmla="*/ 8495930 w 11416683"/>
              <a:gd name="connsiteY36" fmla="*/ 835750 h 1075523"/>
              <a:gd name="connsiteX37" fmla="*/ 9064101 w 11416683"/>
              <a:gd name="connsiteY37" fmla="*/ 826872 h 1075523"/>
              <a:gd name="connsiteX38" fmla="*/ 9019712 w 11416683"/>
              <a:gd name="connsiteY38" fmla="*/ 693707 h 1075523"/>
              <a:gd name="connsiteX39" fmla="*/ 8984202 w 11416683"/>
              <a:gd name="connsiteY39" fmla="*/ 880138 h 1075523"/>
              <a:gd name="connsiteX40" fmla="*/ 9676660 w 11416683"/>
              <a:gd name="connsiteY40" fmla="*/ 880138 h 1075523"/>
              <a:gd name="connsiteX41" fmla="*/ 10182687 w 11416683"/>
              <a:gd name="connsiteY41" fmla="*/ 738096 h 1075523"/>
              <a:gd name="connsiteX42" fmla="*/ 11416683 w 11416683"/>
              <a:gd name="connsiteY42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6445188 w 11416683"/>
              <a:gd name="connsiteY25" fmla="*/ 596053 h 1075523"/>
              <a:gd name="connsiteX26" fmla="*/ 6258757 w 11416683"/>
              <a:gd name="connsiteY26" fmla="*/ 640441 h 1075523"/>
              <a:gd name="connsiteX27" fmla="*/ 6480699 w 11416683"/>
              <a:gd name="connsiteY27" fmla="*/ 622686 h 1075523"/>
              <a:gd name="connsiteX28" fmla="*/ 6276512 w 11416683"/>
              <a:gd name="connsiteY28" fmla="*/ 960037 h 1075523"/>
              <a:gd name="connsiteX29" fmla="*/ 5095782 w 11416683"/>
              <a:gd name="connsiteY29" fmla="*/ 507276 h 1075523"/>
              <a:gd name="connsiteX30" fmla="*/ 5220070 w 11416683"/>
              <a:gd name="connsiteY30" fmla="*/ 19004 h 1075523"/>
              <a:gd name="connsiteX31" fmla="*/ 6596109 w 11416683"/>
              <a:gd name="connsiteY31" fmla="*/ 649319 h 1075523"/>
              <a:gd name="connsiteX32" fmla="*/ 7537142 w 11416683"/>
              <a:gd name="connsiteY32" fmla="*/ 853505 h 1075523"/>
              <a:gd name="connsiteX33" fmla="*/ 7554897 w 11416683"/>
              <a:gd name="connsiteY33" fmla="*/ 960037 h 1075523"/>
              <a:gd name="connsiteX34" fmla="*/ 7519386 w 11416683"/>
              <a:gd name="connsiteY34" fmla="*/ 809117 h 1075523"/>
              <a:gd name="connsiteX35" fmla="*/ 7803472 w 11416683"/>
              <a:gd name="connsiteY35" fmla="*/ 667074 h 1075523"/>
              <a:gd name="connsiteX36" fmla="*/ 8495930 w 11416683"/>
              <a:gd name="connsiteY36" fmla="*/ 835750 h 1075523"/>
              <a:gd name="connsiteX37" fmla="*/ 9064101 w 11416683"/>
              <a:gd name="connsiteY37" fmla="*/ 826872 h 1075523"/>
              <a:gd name="connsiteX38" fmla="*/ 9019712 w 11416683"/>
              <a:gd name="connsiteY38" fmla="*/ 693707 h 1075523"/>
              <a:gd name="connsiteX39" fmla="*/ 8984202 w 11416683"/>
              <a:gd name="connsiteY39" fmla="*/ 880138 h 1075523"/>
              <a:gd name="connsiteX40" fmla="*/ 9676660 w 11416683"/>
              <a:gd name="connsiteY40" fmla="*/ 880138 h 1075523"/>
              <a:gd name="connsiteX41" fmla="*/ 10182687 w 11416683"/>
              <a:gd name="connsiteY41" fmla="*/ 738096 h 1075523"/>
              <a:gd name="connsiteX42" fmla="*/ 11416683 w 11416683"/>
              <a:gd name="connsiteY42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6445188 w 11416683"/>
              <a:gd name="connsiteY25" fmla="*/ 596053 h 1075523"/>
              <a:gd name="connsiteX26" fmla="*/ 6258757 w 11416683"/>
              <a:gd name="connsiteY26" fmla="*/ 640441 h 1075523"/>
              <a:gd name="connsiteX27" fmla="*/ 6480699 w 11416683"/>
              <a:gd name="connsiteY27" fmla="*/ 622686 h 1075523"/>
              <a:gd name="connsiteX28" fmla="*/ 6276512 w 11416683"/>
              <a:gd name="connsiteY28" fmla="*/ 960037 h 1075523"/>
              <a:gd name="connsiteX29" fmla="*/ 5095782 w 11416683"/>
              <a:gd name="connsiteY29" fmla="*/ 507276 h 1075523"/>
              <a:gd name="connsiteX30" fmla="*/ 5220070 w 11416683"/>
              <a:gd name="connsiteY30" fmla="*/ 19004 h 1075523"/>
              <a:gd name="connsiteX31" fmla="*/ 6596109 w 11416683"/>
              <a:gd name="connsiteY31" fmla="*/ 649319 h 1075523"/>
              <a:gd name="connsiteX32" fmla="*/ 7537142 w 11416683"/>
              <a:gd name="connsiteY32" fmla="*/ 853505 h 1075523"/>
              <a:gd name="connsiteX33" fmla="*/ 7554897 w 11416683"/>
              <a:gd name="connsiteY33" fmla="*/ 960037 h 1075523"/>
              <a:gd name="connsiteX34" fmla="*/ 7519386 w 11416683"/>
              <a:gd name="connsiteY34" fmla="*/ 809117 h 1075523"/>
              <a:gd name="connsiteX35" fmla="*/ 7803472 w 11416683"/>
              <a:gd name="connsiteY35" fmla="*/ 667074 h 1075523"/>
              <a:gd name="connsiteX36" fmla="*/ 8495930 w 11416683"/>
              <a:gd name="connsiteY36" fmla="*/ 835750 h 1075523"/>
              <a:gd name="connsiteX37" fmla="*/ 9064101 w 11416683"/>
              <a:gd name="connsiteY37" fmla="*/ 826872 h 1075523"/>
              <a:gd name="connsiteX38" fmla="*/ 9019712 w 11416683"/>
              <a:gd name="connsiteY38" fmla="*/ 693707 h 1075523"/>
              <a:gd name="connsiteX39" fmla="*/ 8984202 w 11416683"/>
              <a:gd name="connsiteY39" fmla="*/ 880138 h 1075523"/>
              <a:gd name="connsiteX40" fmla="*/ 9676660 w 11416683"/>
              <a:gd name="connsiteY40" fmla="*/ 880138 h 1075523"/>
              <a:gd name="connsiteX41" fmla="*/ 10182687 w 11416683"/>
              <a:gd name="connsiteY41" fmla="*/ 738096 h 1075523"/>
              <a:gd name="connsiteX42" fmla="*/ 11416683 w 11416683"/>
              <a:gd name="connsiteY42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6445188 w 11416683"/>
              <a:gd name="connsiteY25" fmla="*/ 596053 h 1075523"/>
              <a:gd name="connsiteX26" fmla="*/ 6258757 w 11416683"/>
              <a:gd name="connsiteY26" fmla="*/ 640441 h 1075523"/>
              <a:gd name="connsiteX27" fmla="*/ 6480699 w 11416683"/>
              <a:gd name="connsiteY27" fmla="*/ 622686 h 1075523"/>
              <a:gd name="connsiteX28" fmla="*/ 6276512 w 11416683"/>
              <a:gd name="connsiteY28" fmla="*/ 960037 h 1075523"/>
              <a:gd name="connsiteX29" fmla="*/ 5095782 w 11416683"/>
              <a:gd name="connsiteY29" fmla="*/ 507276 h 1075523"/>
              <a:gd name="connsiteX30" fmla="*/ 5220070 w 11416683"/>
              <a:gd name="connsiteY30" fmla="*/ 19004 h 1075523"/>
              <a:gd name="connsiteX31" fmla="*/ 6596109 w 11416683"/>
              <a:gd name="connsiteY31" fmla="*/ 649319 h 1075523"/>
              <a:gd name="connsiteX32" fmla="*/ 7537142 w 11416683"/>
              <a:gd name="connsiteY32" fmla="*/ 853505 h 1075523"/>
              <a:gd name="connsiteX33" fmla="*/ 7554897 w 11416683"/>
              <a:gd name="connsiteY33" fmla="*/ 960037 h 1075523"/>
              <a:gd name="connsiteX34" fmla="*/ 7519386 w 11416683"/>
              <a:gd name="connsiteY34" fmla="*/ 809117 h 1075523"/>
              <a:gd name="connsiteX35" fmla="*/ 7803472 w 11416683"/>
              <a:gd name="connsiteY35" fmla="*/ 667074 h 1075523"/>
              <a:gd name="connsiteX36" fmla="*/ 8495930 w 11416683"/>
              <a:gd name="connsiteY36" fmla="*/ 835750 h 1075523"/>
              <a:gd name="connsiteX37" fmla="*/ 9064101 w 11416683"/>
              <a:gd name="connsiteY37" fmla="*/ 826872 h 1075523"/>
              <a:gd name="connsiteX38" fmla="*/ 9019712 w 11416683"/>
              <a:gd name="connsiteY38" fmla="*/ 693707 h 1075523"/>
              <a:gd name="connsiteX39" fmla="*/ 8984202 w 11416683"/>
              <a:gd name="connsiteY39" fmla="*/ 880138 h 1075523"/>
              <a:gd name="connsiteX40" fmla="*/ 9676660 w 11416683"/>
              <a:gd name="connsiteY40" fmla="*/ 880138 h 1075523"/>
              <a:gd name="connsiteX41" fmla="*/ 10182687 w 11416683"/>
              <a:gd name="connsiteY41" fmla="*/ 738096 h 1075523"/>
              <a:gd name="connsiteX42" fmla="*/ 11416683 w 11416683"/>
              <a:gd name="connsiteY42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4722920 w 11416683"/>
              <a:gd name="connsiteY8" fmla="*/ 587175 h 1075523"/>
              <a:gd name="connsiteX9" fmla="*/ 5495278 w 11416683"/>
              <a:gd name="connsiteY9" fmla="*/ 675953 h 1075523"/>
              <a:gd name="connsiteX10" fmla="*/ 5566299 w 11416683"/>
              <a:gd name="connsiteY10" fmla="*/ 365234 h 1075523"/>
              <a:gd name="connsiteX11" fmla="*/ 4722920 w 11416683"/>
              <a:gd name="connsiteY11" fmla="*/ 329723 h 1075523"/>
              <a:gd name="connsiteX12" fmla="*/ 4261281 w 11416683"/>
              <a:gd name="connsiteY12" fmla="*/ 542787 h 1075523"/>
              <a:gd name="connsiteX13" fmla="*/ 4341180 w 11416683"/>
              <a:gd name="connsiteY13" fmla="*/ 906771 h 1075523"/>
              <a:gd name="connsiteX14" fmla="*/ 4971495 w 11416683"/>
              <a:gd name="connsiteY14" fmla="*/ 1075447 h 1075523"/>
              <a:gd name="connsiteX15" fmla="*/ 5628443 w 11416683"/>
              <a:gd name="connsiteY15" fmla="*/ 889016 h 1075523"/>
              <a:gd name="connsiteX16" fmla="*/ 5681709 w 11416683"/>
              <a:gd name="connsiteY16" fmla="*/ 436255 h 1075523"/>
              <a:gd name="connsiteX17" fmla="*/ 5610687 w 11416683"/>
              <a:gd name="connsiteY17" fmla="*/ 569420 h 1075523"/>
              <a:gd name="connsiteX18" fmla="*/ 5379868 w 11416683"/>
              <a:gd name="connsiteY18" fmla="*/ 729218 h 1075523"/>
              <a:gd name="connsiteX19" fmla="*/ 4527612 w 11416683"/>
              <a:gd name="connsiteY19" fmla="*/ 649319 h 1075523"/>
              <a:gd name="connsiteX20" fmla="*/ 4279037 w 11416683"/>
              <a:gd name="connsiteY20" fmla="*/ 445133 h 1075523"/>
              <a:gd name="connsiteX21" fmla="*/ 4856085 w 11416683"/>
              <a:gd name="connsiteY21" fmla="*/ 285335 h 1075523"/>
              <a:gd name="connsiteX22" fmla="*/ 5779363 w 11416683"/>
              <a:gd name="connsiteY22" fmla="*/ 356356 h 1075523"/>
              <a:gd name="connsiteX23" fmla="*/ 6303145 w 11416683"/>
              <a:gd name="connsiteY23" fmla="*/ 667075 h 1075523"/>
              <a:gd name="connsiteX24" fmla="*/ 5175681 w 11416683"/>
              <a:gd name="connsiteY24" fmla="*/ 98904 h 1075523"/>
              <a:gd name="connsiteX25" fmla="*/ 6445188 w 11416683"/>
              <a:gd name="connsiteY25" fmla="*/ 596053 h 1075523"/>
              <a:gd name="connsiteX26" fmla="*/ 6258757 w 11416683"/>
              <a:gd name="connsiteY26" fmla="*/ 640441 h 1075523"/>
              <a:gd name="connsiteX27" fmla="*/ 6480699 w 11416683"/>
              <a:gd name="connsiteY27" fmla="*/ 622686 h 1075523"/>
              <a:gd name="connsiteX28" fmla="*/ 6276512 w 11416683"/>
              <a:gd name="connsiteY28" fmla="*/ 960037 h 1075523"/>
              <a:gd name="connsiteX29" fmla="*/ 5095782 w 11416683"/>
              <a:gd name="connsiteY29" fmla="*/ 507276 h 1075523"/>
              <a:gd name="connsiteX30" fmla="*/ 5220070 w 11416683"/>
              <a:gd name="connsiteY30" fmla="*/ 19004 h 1075523"/>
              <a:gd name="connsiteX31" fmla="*/ 6596109 w 11416683"/>
              <a:gd name="connsiteY31" fmla="*/ 649319 h 1075523"/>
              <a:gd name="connsiteX32" fmla="*/ 7537142 w 11416683"/>
              <a:gd name="connsiteY32" fmla="*/ 853505 h 1075523"/>
              <a:gd name="connsiteX33" fmla="*/ 7554897 w 11416683"/>
              <a:gd name="connsiteY33" fmla="*/ 960037 h 1075523"/>
              <a:gd name="connsiteX34" fmla="*/ 7519386 w 11416683"/>
              <a:gd name="connsiteY34" fmla="*/ 809117 h 1075523"/>
              <a:gd name="connsiteX35" fmla="*/ 7803472 w 11416683"/>
              <a:gd name="connsiteY35" fmla="*/ 667074 h 1075523"/>
              <a:gd name="connsiteX36" fmla="*/ 8495930 w 11416683"/>
              <a:gd name="connsiteY36" fmla="*/ 835750 h 1075523"/>
              <a:gd name="connsiteX37" fmla="*/ 9064101 w 11416683"/>
              <a:gd name="connsiteY37" fmla="*/ 826872 h 1075523"/>
              <a:gd name="connsiteX38" fmla="*/ 9019712 w 11416683"/>
              <a:gd name="connsiteY38" fmla="*/ 693707 h 1075523"/>
              <a:gd name="connsiteX39" fmla="*/ 8984202 w 11416683"/>
              <a:gd name="connsiteY39" fmla="*/ 880138 h 1075523"/>
              <a:gd name="connsiteX40" fmla="*/ 9676660 w 11416683"/>
              <a:gd name="connsiteY40" fmla="*/ 880138 h 1075523"/>
              <a:gd name="connsiteX41" fmla="*/ 10182687 w 11416683"/>
              <a:gd name="connsiteY41" fmla="*/ 738096 h 1075523"/>
              <a:gd name="connsiteX42" fmla="*/ 11416683 w 11416683"/>
              <a:gd name="connsiteY42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835153 w 11416683"/>
              <a:gd name="connsiteY7" fmla="*/ 755851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68318 w 11416683"/>
              <a:gd name="connsiteY7" fmla="*/ 826872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75953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527612 w 11416683"/>
              <a:gd name="connsiteY18" fmla="*/ 649319 h 1075523"/>
              <a:gd name="connsiteX19" fmla="*/ 4279037 w 11416683"/>
              <a:gd name="connsiteY19" fmla="*/ 445133 h 1075523"/>
              <a:gd name="connsiteX20" fmla="*/ 4856085 w 11416683"/>
              <a:gd name="connsiteY20" fmla="*/ 285335 h 1075523"/>
              <a:gd name="connsiteX21" fmla="*/ 5779363 w 11416683"/>
              <a:gd name="connsiteY21" fmla="*/ 356356 h 1075523"/>
              <a:gd name="connsiteX22" fmla="*/ 6303145 w 11416683"/>
              <a:gd name="connsiteY22" fmla="*/ 667075 h 1075523"/>
              <a:gd name="connsiteX23" fmla="*/ 5175681 w 11416683"/>
              <a:gd name="connsiteY23" fmla="*/ 98904 h 1075523"/>
              <a:gd name="connsiteX24" fmla="*/ 6445188 w 11416683"/>
              <a:gd name="connsiteY24" fmla="*/ 596053 h 1075523"/>
              <a:gd name="connsiteX25" fmla="*/ 6258757 w 11416683"/>
              <a:gd name="connsiteY25" fmla="*/ 640441 h 1075523"/>
              <a:gd name="connsiteX26" fmla="*/ 6480699 w 11416683"/>
              <a:gd name="connsiteY26" fmla="*/ 622686 h 1075523"/>
              <a:gd name="connsiteX27" fmla="*/ 6276512 w 11416683"/>
              <a:gd name="connsiteY27" fmla="*/ 960037 h 1075523"/>
              <a:gd name="connsiteX28" fmla="*/ 5095782 w 11416683"/>
              <a:gd name="connsiteY28" fmla="*/ 507276 h 1075523"/>
              <a:gd name="connsiteX29" fmla="*/ 5220070 w 11416683"/>
              <a:gd name="connsiteY29" fmla="*/ 19004 h 1075523"/>
              <a:gd name="connsiteX30" fmla="*/ 6596109 w 11416683"/>
              <a:gd name="connsiteY30" fmla="*/ 649319 h 1075523"/>
              <a:gd name="connsiteX31" fmla="*/ 7537142 w 11416683"/>
              <a:gd name="connsiteY31" fmla="*/ 853505 h 1075523"/>
              <a:gd name="connsiteX32" fmla="*/ 7554897 w 11416683"/>
              <a:gd name="connsiteY32" fmla="*/ 960037 h 1075523"/>
              <a:gd name="connsiteX33" fmla="*/ 7519386 w 11416683"/>
              <a:gd name="connsiteY33" fmla="*/ 809117 h 1075523"/>
              <a:gd name="connsiteX34" fmla="*/ 7803472 w 11416683"/>
              <a:gd name="connsiteY34" fmla="*/ 667074 h 1075523"/>
              <a:gd name="connsiteX35" fmla="*/ 8495930 w 11416683"/>
              <a:gd name="connsiteY35" fmla="*/ 835750 h 1075523"/>
              <a:gd name="connsiteX36" fmla="*/ 9064101 w 11416683"/>
              <a:gd name="connsiteY36" fmla="*/ 826872 h 1075523"/>
              <a:gd name="connsiteX37" fmla="*/ 9019712 w 11416683"/>
              <a:gd name="connsiteY37" fmla="*/ 693707 h 1075523"/>
              <a:gd name="connsiteX38" fmla="*/ 8984202 w 11416683"/>
              <a:gd name="connsiteY38" fmla="*/ 880138 h 1075523"/>
              <a:gd name="connsiteX39" fmla="*/ 9676660 w 11416683"/>
              <a:gd name="connsiteY39" fmla="*/ 880138 h 1075523"/>
              <a:gd name="connsiteX40" fmla="*/ 10182687 w 11416683"/>
              <a:gd name="connsiteY40" fmla="*/ 738096 h 1075523"/>
              <a:gd name="connsiteX41" fmla="*/ 11416683 w 11416683"/>
              <a:gd name="connsiteY41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610687 w 11416683"/>
              <a:gd name="connsiteY16" fmla="*/ 569420 h 1075523"/>
              <a:gd name="connsiteX17" fmla="*/ 5379868 w 11416683"/>
              <a:gd name="connsiteY17" fmla="*/ 729218 h 1075523"/>
              <a:gd name="connsiteX18" fmla="*/ 4279037 w 11416683"/>
              <a:gd name="connsiteY18" fmla="*/ 445133 h 1075523"/>
              <a:gd name="connsiteX19" fmla="*/ 4856085 w 11416683"/>
              <a:gd name="connsiteY19" fmla="*/ 285335 h 1075523"/>
              <a:gd name="connsiteX20" fmla="*/ 5779363 w 11416683"/>
              <a:gd name="connsiteY20" fmla="*/ 356356 h 1075523"/>
              <a:gd name="connsiteX21" fmla="*/ 6303145 w 11416683"/>
              <a:gd name="connsiteY21" fmla="*/ 667075 h 1075523"/>
              <a:gd name="connsiteX22" fmla="*/ 5175681 w 11416683"/>
              <a:gd name="connsiteY22" fmla="*/ 98904 h 1075523"/>
              <a:gd name="connsiteX23" fmla="*/ 6445188 w 11416683"/>
              <a:gd name="connsiteY23" fmla="*/ 596053 h 1075523"/>
              <a:gd name="connsiteX24" fmla="*/ 6258757 w 11416683"/>
              <a:gd name="connsiteY24" fmla="*/ 640441 h 1075523"/>
              <a:gd name="connsiteX25" fmla="*/ 6480699 w 11416683"/>
              <a:gd name="connsiteY25" fmla="*/ 622686 h 1075523"/>
              <a:gd name="connsiteX26" fmla="*/ 6276512 w 11416683"/>
              <a:gd name="connsiteY26" fmla="*/ 960037 h 1075523"/>
              <a:gd name="connsiteX27" fmla="*/ 5095782 w 11416683"/>
              <a:gd name="connsiteY27" fmla="*/ 507276 h 1075523"/>
              <a:gd name="connsiteX28" fmla="*/ 5220070 w 11416683"/>
              <a:gd name="connsiteY28" fmla="*/ 19004 h 1075523"/>
              <a:gd name="connsiteX29" fmla="*/ 6596109 w 11416683"/>
              <a:gd name="connsiteY29" fmla="*/ 649319 h 1075523"/>
              <a:gd name="connsiteX30" fmla="*/ 7537142 w 11416683"/>
              <a:gd name="connsiteY30" fmla="*/ 853505 h 1075523"/>
              <a:gd name="connsiteX31" fmla="*/ 7554897 w 11416683"/>
              <a:gd name="connsiteY31" fmla="*/ 960037 h 1075523"/>
              <a:gd name="connsiteX32" fmla="*/ 7519386 w 11416683"/>
              <a:gd name="connsiteY32" fmla="*/ 809117 h 1075523"/>
              <a:gd name="connsiteX33" fmla="*/ 7803472 w 11416683"/>
              <a:gd name="connsiteY33" fmla="*/ 667074 h 1075523"/>
              <a:gd name="connsiteX34" fmla="*/ 8495930 w 11416683"/>
              <a:gd name="connsiteY34" fmla="*/ 835750 h 1075523"/>
              <a:gd name="connsiteX35" fmla="*/ 9064101 w 11416683"/>
              <a:gd name="connsiteY35" fmla="*/ 826872 h 1075523"/>
              <a:gd name="connsiteX36" fmla="*/ 9019712 w 11416683"/>
              <a:gd name="connsiteY36" fmla="*/ 693707 h 1075523"/>
              <a:gd name="connsiteX37" fmla="*/ 8984202 w 11416683"/>
              <a:gd name="connsiteY37" fmla="*/ 880138 h 1075523"/>
              <a:gd name="connsiteX38" fmla="*/ 9676660 w 11416683"/>
              <a:gd name="connsiteY38" fmla="*/ 880138 h 1075523"/>
              <a:gd name="connsiteX39" fmla="*/ 10182687 w 11416683"/>
              <a:gd name="connsiteY39" fmla="*/ 738096 h 1075523"/>
              <a:gd name="connsiteX40" fmla="*/ 11416683 w 11416683"/>
              <a:gd name="connsiteY40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681709 w 11416683"/>
              <a:gd name="connsiteY15" fmla="*/ 436255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303145 w 11416683"/>
              <a:gd name="connsiteY20" fmla="*/ 667075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258757 w 11416683"/>
              <a:gd name="connsiteY23" fmla="*/ 640441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303145 w 11416683"/>
              <a:gd name="connsiteY23" fmla="*/ 622686 h 1075523"/>
              <a:gd name="connsiteX24" fmla="*/ 6480699 w 11416683"/>
              <a:gd name="connsiteY24" fmla="*/ 622686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45188 w 11416683"/>
              <a:gd name="connsiteY22" fmla="*/ 596053 h 1075523"/>
              <a:gd name="connsiteX23" fmla="*/ 6303145 w 11416683"/>
              <a:gd name="connsiteY23" fmla="*/ 622686 h 1075523"/>
              <a:gd name="connsiteX24" fmla="*/ 6489577 w 11416683"/>
              <a:gd name="connsiteY24" fmla="*/ 65819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27432 w 11416683"/>
              <a:gd name="connsiteY22" fmla="*/ 578297 h 1075523"/>
              <a:gd name="connsiteX23" fmla="*/ 6303145 w 11416683"/>
              <a:gd name="connsiteY23" fmla="*/ 622686 h 1075523"/>
              <a:gd name="connsiteX24" fmla="*/ 6489577 w 11416683"/>
              <a:gd name="connsiteY24" fmla="*/ 65819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89577 w 11416683"/>
              <a:gd name="connsiteY24" fmla="*/ 65819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89577 w 11416683"/>
              <a:gd name="connsiteY24" fmla="*/ 65819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89577 w 11416683"/>
              <a:gd name="connsiteY24" fmla="*/ 65819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97197 w 11416683"/>
              <a:gd name="connsiteY24" fmla="*/ 67343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74337 w 11416683"/>
              <a:gd name="connsiteY24" fmla="*/ 61628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74337 w 11416683"/>
              <a:gd name="connsiteY24" fmla="*/ 61628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74337 w 11416683"/>
              <a:gd name="connsiteY24" fmla="*/ 61628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76512 w 11416683"/>
              <a:gd name="connsiteY25" fmla="*/ 96003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11742 w 11416683"/>
              <a:gd name="connsiteY25" fmla="*/ 94860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11742 w 11416683"/>
              <a:gd name="connsiteY25" fmla="*/ 94860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779363 w 11416683"/>
              <a:gd name="connsiteY19" fmla="*/ 35635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11742 w 11416683"/>
              <a:gd name="connsiteY25" fmla="*/ 94860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581243 w 11416683"/>
              <a:gd name="connsiteY19" fmla="*/ 30301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11742 w 11416683"/>
              <a:gd name="connsiteY25" fmla="*/ 94860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4856085 w 11416683"/>
              <a:gd name="connsiteY18" fmla="*/ 285335 h 1075523"/>
              <a:gd name="connsiteX19" fmla="*/ 5581243 w 11416683"/>
              <a:gd name="connsiteY19" fmla="*/ 303016 h 1075523"/>
              <a:gd name="connsiteX20" fmla="*/ 6258756 w 11416683"/>
              <a:gd name="connsiteY20" fmla="*/ 649320 h 1075523"/>
              <a:gd name="connsiteX21" fmla="*/ 5175681 w 11416683"/>
              <a:gd name="connsiteY21" fmla="*/ 98904 h 1075523"/>
              <a:gd name="connsiteX22" fmla="*/ 6438862 w 11416683"/>
              <a:gd name="connsiteY22" fmla="*/ 582107 h 1075523"/>
              <a:gd name="connsiteX23" fmla="*/ 6303145 w 11416683"/>
              <a:gd name="connsiteY23" fmla="*/ 622686 h 1075523"/>
              <a:gd name="connsiteX24" fmla="*/ 6440047 w 11416683"/>
              <a:gd name="connsiteY24" fmla="*/ 627717 h 1075523"/>
              <a:gd name="connsiteX25" fmla="*/ 6211742 w 11416683"/>
              <a:gd name="connsiteY25" fmla="*/ 948607 h 1075523"/>
              <a:gd name="connsiteX26" fmla="*/ 5095782 w 11416683"/>
              <a:gd name="connsiteY26" fmla="*/ 507276 h 1075523"/>
              <a:gd name="connsiteX27" fmla="*/ 5220070 w 11416683"/>
              <a:gd name="connsiteY27" fmla="*/ 19004 h 1075523"/>
              <a:gd name="connsiteX28" fmla="*/ 6596109 w 11416683"/>
              <a:gd name="connsiteY28" fmla="*/ 649319 h 1075523"/>
              <a:gd name="connsiteX29" fmla="*/ 7537142 w 11416683"/>
              <a:gd name="connsiteY29" fmla="*/ 853505 h 1075523"/>
              <a:gd name="connsiteX30" fmla="*/ 7554897 w 11416683"/>
              <a:gd name="connsiteY30" fmla="*/ 960037 h 1075523"/>
              <a:gd name="connsiteX31" fmla="*/ 7519386 w 11416683"/>
              <a:gd name="connsiteY31" fmla="*/ 809117 h 1075523"/>
              <a:gd name="connsiteX32" fmla="*/ 7803472 w 11416683"/>
              <a:gd name="connsiteY32" fmla="*/ 667074 h 1075523"/>
              <a:gd name="connsiteX33" fmla="*/ 8495930 w 11416683"/>
              <a:gd name="connsiteY33" fmla="*/ 835750 h 1075523"/>
              <a:gd name="connsiteX34" fmla="*/ 9064101 w 11416683"/>
              <a:gd name="connsiteY34" fmla="*/ 826872 h 1075523"/>
              <a:gd name="connsiteX35" fmla="*/ 9019712 w 11416683"/>
              <a:gd name="connsiteY35" fmla="*/ 693707 h 1075523"/>
              <a:gd name="connsiteX36" fmla="*/ 8984202 w 11416683"/>
              <a:gd name="connsiteY36" fmla="*/ 880138 h 1075523"/>
              <a:gd name="connsiteX37" fmla="*/ 9676660 w 11416683"/>
              <a:gd name="connsiteY37" fmla="*/ 880138 h 1075523"/>
              <a:gd name="connsiteX38" fmla="*/ 10182687 w 11416683"/>
              <a:gd name="connsiteY38" fmla="*/ 738096 h 1075523"/>
              <a:gd name="connsiteX39" fmla="*/ 11416683 w 11416683"/>
              <a:gd name="connsiteY39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5581243 w 11416683"/>
              <a:gd name="connsiteY18" fmla="*/ 303016 h 1075523"/>
              <a:gd name="connsiteX19" fmla="*/ 6258756 w 11416683"/>
              <a:gd name="connsiteY19" fmla="*/ 649320 h 1075523"/>
              <a:gd name="connsiteX20" fmla="*/ 5175681 w 11416683"/>
              <a:gd name="connsiteY20" fmla="*/ 98904 h 1075523"/>
              <a:gd name="connsiteX21" fmla="*/ 6438862 w 11416683"/>
              <a:gd name="connsiteY21" fmla="*/ 582107 h 1075523"/>
              <a:gd name="connsiteX22" fmla="*/ 6303145 w 11416683"/>
              <a:gd name="connsiteY22" fmla="*/ 622686 h 1075523"/>
              <a:gd name="connsiteX23" fmla="*/ 6440047 w 11416683"/>
              <a:gd name="connsiteY23" fmla="*/ 627717 h 1075523"/>
              <a:gd name="connsiteX24" fmla="*/ 6211742 w 11416683"/>
              <a:gd name="connsiteY24" fmla="*/ 948607 h 1075523"/>
              <a:gd name="connsiteX25" fmla="*/ 5095782 w 11416683"/>
              <a:gd name="connsiteY25" fmla="*/ 507276 h 1075523"/>
              <a:gd name="connsiteX26" fmla="*/ 5220070 w 11416683"/>
              <a:gd name="connsiteY26" fmla="*/ 19004 h 1075523"/>
              <a:gd name="connsiteX27" fmla="*/ 6596109 w 11416683"/>
              <a:gd name="connsiteY27" fmla="*/ 649319 h 1075523"/>
              <a:gd name="connsiteX28" fmla="*/ 7537142 w 11416683"/>
              <a:gd name="connsiteY28" fmla="*/ 853505 h 1075523"/>
              <a:gd name="connsiteX29" fmla="*/ 7554897 w 11416683"/>
              <a:gd name="connsiteY29" fmla="*/ 960037 h 1075523"/>
              <a:gd name="connsiteX30" fmla="*/ 7519386 w 11416683"/>
              <a:gd name="connsiteY30" fmla="*/ 809117 h 1075523"/>
              <a:gd name="connsiteX31" fmla="*/ 7803472 w 11416683"/>
              <a:gd name="connsiteY31" fmla="*/ 667074 h 1075523"/>
              <a:gd name="connsiteX32" fmla="*/ 8495930 w 11416683"/>
              <a:gd name="connsiteY32" fmla="*/ 835750 h 1075523"/>
              <a:gd name="connsiteX33" fmla="*/ 9064101 w 11416683"/>
              <a:gd name="connsiteY33" fmla="*/ 826872 h 1075523"/>
              <a:gd name="connsiteX34" fmla="*/ 9019712 w 11416683"/>
              <a:gd name="connsiteY34" fmla="*/ 693707 h 1075523"/>
              <a:gd name="connsiteX35" fmla="*/ 8984202 w 11416683"/>
              <a:gd name="connsiteY35" fmla="*/ 880138 h 1075523"/>
              <a:gd name="connsiteX36" fmla="*/ 9676660 w 11416683"/>
              <a:gd name="connsiteY36" fmla="*/ 880138 h 1075523"/>
              <a:gd name="connsiteX37" fmla="*/ 10182687 w 11416683"/>
              <a:gd name="connsiteY37" fmla="*/ 738096 h 1075523"/>
              <a:gd name="connsiteX38" fmla="*/ 11416683 w 11416683"/>
              <a:gd name="connsiteY38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5581243 w 11416683"/>
              <a:gd name="connsiteY18" fmla="*/ 303016 h 1075523"/>
              <a:gd name="connsiteX19" fmla="*/ 6258756 w 11416683"/>
              <a:gd name="connsiteY19" fmla="*/ 649320 h 1075523"/>
              <a:gd name="connsiteX20" fmla="*/ 5175681 w 11416683"/>
              <a:gd name="connsiteY20" fmla="*/ 98904 h 1075523"/>
              <a:gd name="connsiteX21" fmla="*/ 6438862 w 11416683"/>
              <a:gd name="connsiteY21" fmla="*/ 582107 h 1075523"/>
              <a:gd name="connsiteX22" fmla="*/ 6303145 w 11416683"/>
              <a:gd name="connsiteY22" fmla="*/ 622686 h 1075523"/>
              <a:gd name="connsiteX23" fmla="*/ 6440047 w 11416683"/>
              <a:gd name="connsiteY23" fmla="*/ 627717 h 1075523"/>
              <a:gd name="connsiteX24" fmla="*/ 6211742 w 11416683"/>
              <a:gd name="connsiteY24" fmla="*/ 948607 h 1075523"/>
              <a:gd name="connsiteX25" fmla="*/ 5095782 w 11416683"/>
              <a:gd name="connsiteY25" fmla="*/ 507276 h 1075523"/>
              <a:gd name="connsiteX26" fmla="*/ 5220070 w 11416683"/>
              <a:gd name="connsiteY26" fmla="*/ 19004 h 1075523"/>
              <a:gd name="connsiteX27" fmla="*/ 6596109 w 11416683"/>
              <a:gd name="connsiteY27" fmla="*/ 649319 h 1075523"/>
              <a:gd name="connsiteX28" fmla="*/ 7537142 w 11416683"/>
              <a:gd name="connsiteY28" fmla="*/ 853505 h 1075523"/>
              <a:gd name="connsiteX29" fmla="*/ 7554897 w 11416683"/>
              <a:gd name="connsiteY29" fmla="*/ 960037 h 1075523"/>
              <a:gd name="connsiteX30" fmla="*/ 7519386 w 11416683"/>
              <a:gd name="connsiteY30" fmla="*/ 809117 h 1075523"/>
              <a:gd name="connsiteX31" fmla="*/ 7803472 w 11416683"/>
              <a:gd name="connsiteY31" fmla="*/ 667074 h 1075523"/>
              <a:gd name="connsiteX32" fmla="*/ 8495930 w 11416683"/>
              <a:gd name="connsiteY32" fmla="*/ 835750 h 1075523"/>
              <a:gd name="connsiteX33" fmla="*/ 9064101 w 11416683"/>
              <a:gd name="connsiteY33" fmla="*/ 826872 h 1075523"/>
              <a:gd name="connsiteX34" fmla="*/ 9019712 w 11416683"/>
              <a:gd name="connsiteY34" fmla="*/ 693707 h 1075523"/>
              <a:gd name="connsiteX35" fmla="*/ 8984202 w 11416683"/>
              <a:gd name="connsiteY35" fmla="*/ 880138 h 1075523"/>
              <a:gd name="connsiteX36" fmla="*/ 9676660 w 11416683"/>
              <a:gd name="connsiteY36" fmla="*/ 880138 h 1075523"/>
              <a:gd name="connsiteX37" fmla="*/ 10182687 w 11416683"/>
              <a:gd name="connsiteY37" fmla="*/ 738096 h 1075523"/>
              <a:gd name="connsiteX38" fmla="*/ 11416683 w 11416683"/>
              <a:gd name="connsiteY38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722920 w 11416683"/>
              <a:gd name="connsiteY10" fmla="*/ 329723 h 1075523"/>
              <a:gd name="connsiteX11" fmla="*/ 4261281 w 11416683"/>
              <a:gd name="connsiteY11" fmla="*/ 542787 h 1075523"/>
              <a:gd name="connsiteX12" fmla="*/ 4341180 w 11416683"/>
              <a:gd name="connsiteY12" fmla="*/ 906771 h 1075523"/>
              <a:gd name="connsiteX13" fmla="*/ 4971495 w 11416683"/>
              <a:gd name="connsiteY13" fmla="*/ 1075447 h 1075523"/>
              <a:gd name="connsiteX14" fmla="*/ 5628443 w 11416683"/>
              <a:gd name="connsiteY14" fmla="*/ 889016 h 1075523"/>
              <a:gd name="connsiteX15" fmla="*/ 5708342 w 11416683"/>
              <a:gd name="connsiteY15" fmla="*/ 471766 h 1075523"/>
              <a:gd name="connsiteX16" fmla="*/ 5379868 w 11416683"/>
              <a:gd name="connsiteY16" fmla="*/ 729218 h 1075523"/>
              <a:gd name="connsiteX17" fmla="*/ 4279037 w 11416683"/>
              <a:gd name="connsiteY17" fmla="*/ 445133 h 1075523"/>
              <a:gd name="connsiteX18" fmla="*/ 5581243 w 11416683"/>
              <a:gd name="connsiteY18" fmla="*/ 303016 h 1075523"/>
              <a:gd name="connsiteX19" fmla="*/ 6258756 w 11416683"/>
              <a:gd name="connsiteY19" fmla="*/ 649320 h 1075523"/>
              <a:gd name="connsiteX20" fmla="*/ 5175681 w 11416683"/>
              <a:gd name="connsiteY20" fmla="*/ 98904 h 1075523"/>
              <a:gd name="connsiteX21" fmla="*/ 6438862 w 11416683"/>
              <a:gd name="connsiteY21" fmla="*/ 582107 h 1075523"/>
              <a:gd name="connsiteX22" fmla="*/ 6303145 w 11416683"/>
              <a:gd name="connsiteY22" fmla="*/ 622686 h 1075523"/>
              <a:gd name="connsiteX23" fmla="*/ 6440047 w 11416683"/>
              <a:gd name="connsiteY23" fmla="*/ 627717 h 1075523"/>
              <a:gd name="connsiteX24" fmla="*/ 6211742 w 11416683"/>
              <a:gd name="connsiteY24" fmla="*/ 948607 h 1075523"/>
              <a:gd name="connsiteX25" fmla="*/ 5095782 w 11416683"/>
              <a:gd name="connsiteY25" fmla="*/ 507276 h 1075523"/>
              <a:gd name="connsiteX26" fmla="*/ 5220070 w 11416683"/>
              <a:gd name="connsiteY26" fmla="*/ 19004 h 1075523"/>
              <a:gd name="connsiteX27" fmla="*/ 6596109 w 11416683"/>
              <a:gd name="connsiteY27" fmla="*/ 649319 h 1075523"/>
              <a:gd name="connsiteX28" fmla="*/ 7537142 w 11416683"/>
              <a:gd name="connsiteY28" fmla="*/ 853505 h 1075523"/>
              <a:gd name="connsiteX29" fmla="*/ 7554897 w 11416683"/>
              <a:gd name="connsiteY29" fmla="*/ 960037 h 1075523"/>
              <a:gd name="connsiteX30" fmla="*/ 7519386 w 11416683"/>
              <a:gd name="connsiteY30" fmla="*/ 809117 h 1075523"/>
              <a:gd name="connsiteX31" fmla="*/ 7803472 w 11416683"/>
              <a:gd name="connsiteY31" fmla="*/ 667074 h 1075523"/>
              <a:gd name="connsiteX32" fmla="*/ 8495930 w 11416683"/>
              <a:gd name="connsiteY32" fmla="*/ 835750 h 1075523"/>
              <a:gd name="connsiteX33" fmla="*/ 9064101 w 11416683"/>
              <a:gd name="connsiteY33" fmla="*/ 826872 h 1075523"/>
              <a:gd name="connsiteX34" fmla="*/ 9019712 w 11416683"/>
              <a:gd name="connsiteY34" fmla="*/ 693707 h 1075523"/>
              <a:gd name="connsiteX35" fmla="*/ 8984202 w 11416683"/>
              <a:gd name="connsiteY35" fmla="*/ 880138 h 1075523"/>
              <a:gd name="connsiteX36" fmla="*/ 9676660 w 11416683"/>
              <a:gd name="connsiteY36" fmla="*/ 880138 h 1075523"/>
              <a:gd name="connsiteX37" fmla="*/ 10182687 w 11416683"/>
              <a:gd name="connsiteY37" fmla="*/ 738096 h 1075523"/>
              <a:gd name="connsiteX38" fmla="*/ 11416683 w 11416683"/>
              <a:gd name="connsiteY38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3"/>
              <a:gd name="connsiteX1" fmla="*/ 292963 w 11416683"/>
              <a:gd name="connsiteY1" fmla="*/ 622686 h 1075523"/>
              <a:gd name="connsiteX2" fmla="*/ 701336 w 11416683"/>
              <a:gd name="connsiteY2" fmla="*/ 746973 h 1075523"/>
              <a:gd name="connsiteX3" fmla="*/ 2734322 w 11416683"/>
              <a:gd name="connsiteY3" fmla="*/ 640441 h 1075523"/>
              <a:gd name="connsiteX4" fmla="*/ 2885243 w 11416683"/>
              <a:gd name="connsiteY4" fmla="*/ 880138 h 1075523"/>
              <a:gd name="connsiteX5" fmla="*/ 2787588 w 11416683"/>
              <a:gd name="connsiteY5" fmla="*/ 773606 h 1075523"/>
              <a:gd name="connsiteX6" fmla="*/ 3178206 w 11416683"/>
              <a:gd name="connsiteY6" fmla="*/ 587175 h 1075523"/>
              <a:gd name="connsiteX7" fmla="*/ 3994951 w 11416683"/>
              <a:gd name="connsiteY7" fmla="*/ 800239 h 1075523"/>
              <a:gd name="connsiteX8" fmla="*/ 5495278 w 11416683"/>
              <a:gd name="connsiteY8" fmla="*/ 631564 h 1075523"/>
              <a:gd name="connsiteX9" fmla="*/ 5566299 w 11416683"/>
              <a:gd name="connsiteY9" fmla="*/ 365234 h 1075523"/>
              <a:gd name="connsiteX10" fmla="*/ 4261281 w 11416683"/>
              <a:gd name="connsiteY10" fmla="*/ 542787 h 1075523"/>
              <a:gd name="connsiteX11" fmla="*/ 4341180 w 11416683"/>
              <a:gd name="connsiteY11" fmla="*/ 906771 h 1075523"/>
              <a:gd name="connsiteX12" fmla="*/ 4971495 w 11416683"/>
              <a:gd name="connsiteY12" fmla="*/ 1075447 h 1075523"/>
              <a:gd name="connsiteX13" fmla="*/ 5628443 w 11416683"/>
              <a:gd name="connsiteY13" fmla="*/ 889016 h 1075523"/>
              <a:gd name="connsiteX14" fmla="*/ 5708342 w 11416683"/>
              <a:gd name="connsiteY14" fmla="*/ 471766 h 1075523"/>
              <a:gd name="connsiteX15" fmla="*/ 5379868 w 11416683"/>
              <a:gd name="connsiteY15" fmla="*/ 729218 h 1075523"/>
              <a:gd name="connsiteX16" fmla="*/ 4279037 w 11416683"/>
              <a:gd name="connsiteY16" fmla="*/ 445133 h 1075523"/>
              <a:gd name="connsiteX17" fmla="*/ 5581243 w 11416683"/>
              <a:gd name="connsiteY17" fmla="*/ 303016 h 1075523"/>
              <a:gd name="connsiteX18" fmla="*/ 6258756 w 11416683"/>
              <a:gd name="connsiteY18" fmla="*/ 649320 h 1075523"/>
              <a:gd name="connsiteX19" fmla="*/ 5175681 w 11416683"/>
              <a:gd name="connsiteY19" fmla="*/ 98904 h 1075523"/>
              <a:gd name="connsiteX20" fmla="*/ 6438862 w 11416683"/>
              <a:gd name="connsiteY20" fmla="*/ 582107 h 1075523"/>
              <a:gd name="connsiteX21" fmla="*/ 6303145 w 11416683"/>
              <a:gd name="connsiteY21" fmla="*/ 622686 h 1075523"/>
              <a:gd name="connsiteX22" fmla="*/ 6440047 w 11416683"/>
              <a:gd name="connsiteY22" fmla="*/ 627717 h 1075523"/>
              <a:gd name="connsiteX23" fmla="*/ 6211742 w 11416683"/>
              <a:gd name="connsiteY23" fmla="*/ 948607 h 1075523"/>
              <a:gd name="connsiteX24" fmla="*/ 5095782 w 11416683"/>
              <a:gd name="connsiteY24" fmla="*/ 507276 h 1075523"/>
              <a:gd name="connsiteX25" fmla="*/ 5220070 w 11416683"/>
              <a:gd name="connsiteY25" fmla="*/ 19004 h 1075523"/>
              <a:gd name="connsiteX26" fmla="*/ 6596109 w 11416683"/>
              <a:gd name="connsiteY26" fmla="*/ 649319 h 1075523"/>
              <a:gd name="connsiteX27" fmla="*/ 7537142 w 11416683"/>
              <a:gd name="connsiteY27" fmla="*/ 853505 h 1075523"/>
              <a:gd name="connsiteX28" fmla="*/ 7554897 w 11416683"/>
              <a:gd name="connsiteY28" fmla="*/ 960037 h 1075523"/>
              <a:gd name="connsiteX29" fmla="*/ 7519386 w 11416683"/>
              <a:gd name="connsiteY29" fmla="*/ 809117 h 1075523"/>
              <a:gd name="connsiteX30" fmla="*/ 7803472 w 11416683"/>
              <a:gd name="connsiteY30" fmla="*/ 667074 h 1075523"/>
              <a:gd name="connsiteX31" fmla="*/ 8495930 w 11416683"/>
              <a:gd name="connsiteY31" fmla="*/ 835750 h 1075523"/>
              <a:gd name="connsiteX32" fmla="*/ 9064101 w 11416683"/>
              <a:gd name="connsiteY32" fmla="*/ 826872 h 1075523"/>
              <a:gd name="connsiteX33" fmla="*/ 9019712 w 11416683"/>
              <a:gd name="connsiteY33" fmla="*/ 693707 h 1075523"/>
              <a:gd name="connsiteX34" fmla="*/ 8984202 w 11416683"/>
              <a:gd name="connsiteY34" fmla="*/ 880138 h 1075523"/>
              <a:gd name="connsiteX35" fmla="*/ 9676660 w 11416683"/>
              <a:gd name="connsiteY35" fmla="*/ 880138 h 1075523"/>
              <a:gd name="connsiteX36" fmla="*/ 10182687 w 11416683"/>
              <a:gd name="connsiteY36" fmla="*/ 738096 h 1075523"/>
              <a:gd name="connsiteX37" fmla="*/ 11416683 w 11416683"/>
              <a:gd name="connsiteY37" fmla="*/ 968915 h 1075523"/>
              <a:gd name="connsiteX0" fmla="*/ 0 w 11416683"/>
              <a:gd name="connsiteY0" fmla="*/ 684830 h 1075522"/>
              <a:gd name="connsiteX1" fmla="*/ 292963 w 11416683"/>
              <a:gd name="connsiteY1" fmla="*/ 622686 h 1075522"/>
              <a:gd name="connsiteX2" fmla="*/ 701336 w 11416683"/>
              <a:gd name="connsiteY2" fmla="*/ 746973 h 1075522"/>
              <a:gd name="connsiteX3" fmla="*/ 2734322 w 11416683"/>
              <a:gd name="connsiteY3" fmla="*/ 640441 h 1075522"/>
              <a:gd name="connsiteX4" fmla="*/ 2885243 w 11416683"/>
              <a:gd name="connsiteY4" fmla="*/ 880138 h 1075522"/>
              <a:gd name="connsiteX5" fmla="*/ 2787588 w 11416683"/>
              <a:gd name="connsiteY5" fmla="*/ 773606 h 1075522"/>
              <a:gd name="connsiteX6" fmla="*/ 3178206 w 11416683"/>
              <a:gd name="connsiteY6" fmla="*/ 587175 h 1075522"/>
              <a:gd name="connsiteX7" fmla="*/ 3994951 w 11416683"/>
              <a:gd name="connsiteY7" fmla="*/ 800239 h 1075522"/>
              <a:gd name="connsiteX8" fmla="*/ 5495278 w 11416683"/>
              <a:gd name="connsiteY8" fmla="*/ 631564 h 1075522"/>
              <a:gd name="connsiteX9" fmla="*/ 5566299 w 11416683"/>
              <a:gd name="connsiteY9" fmla="*/ 365234 h 1075522"/>
              <a:gd name="connsiteX10" fmla="*/ 4220250 w 11416683"/>
              <a:gd name="connsiteY10" fmla="*/ 554510 h 1075522"/>
              <a:gd name="connsiteX11" fmla="*/ 4341180 w 11416683"/>
              <a:gd name="connsiteY11" fmla="*/ 906771 h 1075522"/>
              <a:gd name="connsiteX12" fmla="*/ 4971495 w 11416683"/>
              <a:gd name="connsiteY12" fmla="*/ 1075447 h 1075522"/>
              <a:gd name="connsiteX13" fmla="*/ 5628443 w 11416683"/>
              <a:gd name="connsiteY13" fmla="*/ 889016 h 1075522"/>
              <a:gd name="connsiteX14" fmla="*/ 5708342 w 11416683"/>
              <a:gd name="connsiteY14" fmla="*/ 471766 h 1075522"/>
              <a:gd name="connsiteX15" fmla="*/ 5379868 w 11416683"/>
              <a:gd name="connsiteY15" fmla="*/ 729218 h 1075522"/>
              <a:gd name="connsiteX16" fmla="*/ 4279037 w 11416683"/>
              <a:gd name="connsiteY16" fmla="*/ 445133 h 1075522"/>
              <a:gd name="connsiteX17" fmla="*/ 5581243 w 11416683"/>
              <a:gd name="connsiteY17" fmla="*/ 303016 h 1075522"/>
              <a:gd name="connsiteX18" fmla="*/ 6258756 w 11416683"/>
              <a:gd name="connsiteY18" fmla="*/ 649320 h 1075522"/>
              <a:gd name="connsiteX19" fmla="*/ 5175681 w 11416683"/>
              <a:gd name="connsiteY19" fmla="*/ 98904 h 1075522"/>
              <a:gd name="connsiteX20" fmla="*/ 6438862 w 11416683"/>
              <a:gd name="connsiteY20" fmla="*/ 582107 h 1075522"/>
              <a:gd name="connsiteX21" fmla="*/ 6303145 w 11416683"/>
              <a:gd name="connsiteY21" fmla="*/ 622686 h 1075522"/>
              <a:gd name="connsiteX22" fmla="*/ 6440047 w 11416683"/>
              <a:gd name="connsiteY22" fmla="*/ 627717 h 1075522"/>
              <a:gd name="connsiteX23" fmla="*/ 6211742 w 11416683"/>
              <a:gd name="connsiteY23" fmla="*/ 948607 h 1075522"/>
              <a:gd name="connsiteX24" fmla="*/ 5095782 w 11416683"/>
              <a:gd name="connsiteY24" fmla="*/ 507276 h 1075522"/>
              <a:gd name="connsiteX25" fmla="*/ 5220070 w 11416683"/>
              <a:gd name="connsiteY25" fmla="*/ 19004 h 1075522"/>
              <a:gd name="connsiteX26" fmla="*/ 6596109 w 11416683"/>
              <a:gd name="connsiteY26" fmla="*/ 649319 h 1075522"/>
              <a:gd name="connsiteX27" fmla="*/ 7537142 w 11416683"/>
              <a:gd name="connsiteY27" fmla="*/ 853505 h 1075522"/>
              <a:gd name="connsiteX28" fmla="*/ 7554897 w 11416683"/>
              <a:gd name="connsiteY28" fmla="*/ 960037 h 1075522"/>
              <a:gd name="connsiteX29" fmla="*/ 7519386 w 11416683"/>
              <a:gd name="connsiteY29" fmla="*/ 809117 h 1075522"/>
              <a:gd name="connsiteX30" fmla="*/ 7803472 w 11416683"/>
              <a:gd name="connsiteY30" fmla="*/ 667074 h 1075522"/>
              <a:gd name="connsiteX31" fmla="*/ 8495930 w 11416683"/>
              <a:gd name="connsiteY31" fmla="*/ 835750 h 1075522"/>
              <a:gd name="connsiteX32" fmla="*/ 9064101 w 11416683"/>
              <a:gd name="connsiteY32" fmla="*/ 826872 h 1075522"/>
              <a:gd name="connsiteX33" fmla="*/ 9019712 w 11416683"/>
              <a:gd name="connsiteY33" fmla="*/ 693707 h 1075522"/>
              <a:gd name="connsiteX34" fmla="*/ 8984202 w 11416683"/>
              <a:gd name="connsiteY34" fmla="*/ 880138 h 1075522"/>
              <a:gd name="connsiteX35" fmla="*/ 9676660 w 11416683"/>
              <a:gd name="connsiteY35" fmla="*/ 880138 h 1075522"/>
              <a:gd name="connsiteX36" fmla="*/ 10182687 w 11416683"/>
              <a:gd name="connsiteY36" fmla="*/ 738096 h 1075522"/>
              <a:gd name="connsiteX37" fmla="*/ 11416683 w 11416683"/>
              <a:gd name="connsiteY37" fmla="*/ 968915 h 1075522"/>
              <a:gd name="connsiteX0" fmla="*/ 0 w 11416683"/>
              <a:gd name="connsiteY0" fmla="*/ 684830 h 1075522"/>
              <a:gd name="connsiteX1" fmla="*/ 292963 w 11416683"/>
              <a:gd name="connsiteY1" fmla="*/ 622686 h 1075522"/>
              <a:gd name="connsiteX2" fmla="*/ 701336 w 11416683"/>
              <a:gd name="connsiteY2" fmla="*/ 746973 h 1075522"/>
              <a:gd name="connsiteX3" fmla="*/ 2734322 w 11416683"/>
              <a:gd name="connsiteY3" fmla="*/ 640441 h 1075522"/>
              <a:gd name="connsiteX4" fmla="*/ 2885243 w 11416683"/>
              <a:gd name="connsiteY4" fmla="*/ 880138 h 1075522"/>
              <a:gd name="connsiteX5" fmla="*/ 2787588 w 11416683"/>
              <a:gd name="connsiteY5" fmla="*/ 773606 h 1075522"/>
              <a:gd name="connsiteX6" fmla="*/ 3178206 w 11416683"/>
              <a:gd name="connsiteY6" fmla="*/ 587175 h 1075522"/>
              <a:gd name="connsiteX7" fmla="*/ 3994951 w 11416683"/>
              <a:gd name="connsiteY7" fmla="*/ 800239 h 1075522"/>
              <a:gd name="connsiteX8" fmla="*/ 5495278 w 11416683"/>
              <a:gd name="connsiteY8" fmla="*/ 631564 h 1075522"/>
              <a:gd name="connsiteX9" fmla="*/ 5566299 w 11416683"/>
              <a:gd name="connsiteY9" fmla="*/ 365234 h 1075522"/>
              <a:gd name="connsiteX10" fmla="*/ 4220250 w 11416683"/>
              <a:gd name="connsiteY10" fmla="*/ 554510 h 1075522"/>
              <a:gd name="connsiteX11" fmla="*/ 4341180 w 11416683"/>
              <a:gd name="connsiteY11" fmla="*/ 906771 h 1075522"/>
              <a:gd name="connsiteX12" fmla="*/ 4971495 w 11416683"/>
              <a:gd name="connsiteY12" fmla="*/ 1075447 h 1075522"/>
              <a:gd name="connsiteX13" fmla="*/ 5628443 w 11416683"/>
              <a:gd name="connsiteY13" fmla="*/ 889016 h 1075522"/>
              <a:gd name="connsiteX14" fmla="*/ 5708342 w 11416683"/>
              <a:gd name="connsiteY14" fmla="*/ 471766 h 1075522"/>
              <a:gd name="connsiteX15" fmla="*/ 5379868 w 11416683"/>
              <a:gd name="connsiteY15" fmla="*/ 729218 h 1075522"/>
              <a:gd name="connsiteX16" fmla="*/ 4279037 w 11416683"/>
              <a:gd name="connsiteY16" fmla="*/ 445133 h 1075522"/>
              <a:gd name="connsiteX17" fmla="*/ 5581243 w 11416683"/>
              <a:gd name="connsiteY17" fmla="*/ 303016 h 1075522"/>
              <a:gd name="connsiteX18" fmla="*/ 6258756 w 11416683"/>
              <a:gd name="connsiteY18" fmla="*/ 649320 h 1075522"/>
              <a:gd name="connsiteX19" fmla="*/ 5175681 w 11416683"/>
              <a:gd name="connsiteY19" fmla="*/ 98904 h 1075522"/>
              <a:gd name="connsiteX20" fmla="*/ 6438862 w 11416683"/>
              <a:gd name="connsiteY20" fmla="*/ 582107 h 1075522"/>
              <a:gd name="connsiteX21" fmla="*/ 6303145 w 11416683"/>
              <a:gd name="connsiteY21" fmla="*/ 622686 h 1075522"/>
              <a:gd name="connsiteX22" fmla="*/ 6440047 w 11416683"/>
              <a:gd name="connsiteY22" fmla="*/ 627717 h 1075522"/>
              <a:gd name="connsiteX23" fmla="*/ 6211742 w 11416683"/>
              <a:gd name="connsiteY23" fmla="*/ 948607 h 1075522"/>
              <a:gd name="connsiteX24" fmla="*/ 5095782 w 11416683"/>
              <a:gd name="connsiteY24" fmla="*/ 507276 h 1075522"/>
              <a:gd name="connsiteX25" fmla="*/ 5220070 w 11416683"/>
              <a:gd name="connsiteY25" fmla="*/ 19004 h 1075522"/>
              <a:gd name="connsiteX26" fmla="*/ 6596109 w 11416683"/>
              <a:gd name="connsiteY26" fmla="*/ 649319 h 1075522"/>
              <a:gd name="connsiteX27" fmla="*/ 7537142 w 11416683"/>
              <a:gd name="connsiteY27" fmla="*/ 853505 h 1075522"/>
              <a:gd name="connsiteX28" fmla="*/ 7554897 w 11416683"/>
              <a:gd name="connsiteY28" fmla="*/ 960037 h 1075522"/>
              <a:gd name="connsiteX29" fmla="*/ 7519386 w 11416683"/>
              <a:gd name="connsiteY29" fmla="*/ 809117 h 1075522"/>
              <a:gd name="connsiteX30" fmla="*/ 7803472 w 11416683"/>
              <a:gd name="connsiteY30" fmla="*/ 667074 h 1075522"/>
              <a:gd name="connsiteX31" fmla="*/ 8495930 w 11416683"/>
              <a:gd name="connsiteY31" fmla="*/ 835750 h 1075522"/>
              <a:gd name="connsiteX32" fmla="*/ 9064101 w 11416683"/>
              <a:gd name="connsiteY32" fmla="*/ 826872 h 1075522"/>
              <a:gd name="connsiteX33" fmla="*/ 9019712 w 11416683"/>
              <a:gd name="connsiteY33" fmla="*/ 693707 h 1075522"/>
              <a:gd name="connsiteX34" fmla="*/ 8984202 w 11416683"/>
              <a:gd name="connsiteY34" fmla="*/ 880138 h 1075522"/>
              <a:gd name="connsiteX35" fmla="*/ 9676660 w 11416683"/>
              <a:gd name="connsiteY35" fmla="*/ 880138 h 1075522"/>
              <a:gd name="connsiteX36" fmla="*/ 10182687 w 11416683"/>
              <a:gd name="connsiteY36" fmla="*/ 738096 h 1075522"/>
              <a:gd name="connsiteX37" fmla="*/ 11416683 w 11416683"/>
              <a:gd name="connsiteY37" fmla="*/ 968915 h 1075522"/>
              <a:gd name="connsiteX0" fmla="*/ 0 w 11416683"/>
              <a:gd name="connsiteY0" fmla="*/ 684830 h 1075522"/>
              <a:gd name="connsiteX1" fmla="*/ 292963 w 11416683"/>
              <a:gd name="connsiteY1" fmla="*/ 622686 h 1075522"/>
              <a:gd name="connsiteX2" fmla="*/ 701336 w 11416683"/>
              <a:gd name="connsiteY2" fmla="*/ 746973 h 1075522"/>
              <a:gd name="connsiteX3" fmla="*/ 2734322 w 11416683"/>
              <a:gd name="connsiteY3" fmla="*/ 640441 h 1075522"/>
              <a:gd name="connsiteX4" fmla="*/ 2885243 w 11416683"/>
              <a:gd name="connsiteY4" fmla="*/ 880138 h 1075522"/>
              <a:gd name="connsiteX5" fmla="*/ 2787588 w 11416683"/>
              <a:gd name="connsiteY5" fmla="*/ 773606 h 1075522"/>
              <a:gd name="connsiteX6" fmla="*/ 3178206 w 11416683"/>
              <a:gd name="connsiteY6" fmla="*/ 587175 h 1075522"/>
              <a:gd name="connsiteX7" fmla="*/ 3994951 w 11416683"/>
              <a:gd name="connsiteY7" fmla="*/ 800239 h 1075522"/>
              <a:gd name="connsiteX8" fmla="*/ 5495278 w 11416683"/>
              <a:gd name="connsiteY8" fmla="*/ 631564 h 1075522"/>
              <a:gd name="connsiteX9" fmla="*/ 5566299 w 11416683"/>
              <a:gd name="connsiteY9" fmla="*/ 365234 h 1075522"/>
              <a:gd name="connsiteX10" fmla="*/ 4220250 w 11416683"/>
              <a:gd name="connsiteY10" fmla="*/ 554510 h 1075522"/>
              <a:gd name="connsiteX11" fmla="*/ 4341180 w 11416683"/>
              <a:gd name="connsiteY11" fmla="*/ 906771 h 1075522"/>
              <a:gd name="connsiteX12" fmla="*/ 4971495 w 11416683"/>
              <a:gd name="connsiteY12" fmla="*/ 1075447 h 1075522"/>
              <a:gd name="connsiteX13" fmla="*/ 5628443 w 11416683"/>
              <a:gd name="connsiteY13" fmla="*/ 889016 h 1075522"/>
              <a:gd name="connsiteX14" fmla="*/ 5708342 w 11416683"/>
              <a:gd name="connsiteY14" fmla="*/ 471766 h 1075522"/>
              <a:gd name="connsiteX15" fmla="*/ 5379868 w 11416683"/>
              <a:gd name="connsiteY15" fmla="*/ 729218 h 1075522"/>
              <a:gd name="connsiteX16" fmla="*/ 4279037 w 11416683"/>
              <a:gd name="connsiteY16" fmla="*/ 445133 h 1075522"/>
              <a:gd name="connsiteX17" fmla="*/ 5581243 w 11416683"/>
              <a:gd name="connsiteY17" fmla="*/ 303016 h 1075522"/>
              <a:gd name="connsiteX18" fmla="*/ 6258756 w 11416683"/>
              <a:gd name="connsiteY18" fmla="*/ 649320 h 1075522"/>
              <a:gd name="connsiteX19" fmla="*/ 5175681 w 11416683"/>
              <a:gd name="connsiteY19" fmla="*/ 98904 h 1075522"/>
              <a:gd name="connsiteX20" fmla="*/ 6438862 w 11416683"/>
              <a:gd name="connsiteY20" fmla="*/ 582107 h 1075522"/>
              <a:gd name="connsiteX21" fmla="*/ 6303145 w 11416683"/>
              <a:gd name="connsiteY21" fmla="*/ 622686 h 1075522"/>
              <a:gd name="connsiteX22" fmla="*/ 6440047 w 11416683"/>
              <a:gd name="connsiteY22" fmla="*/ 627717 h 1075522"/>
              <a:gd name="connsiteX23" fmla="*/ 6211742 w 11416683"/>
              <a:gd name="connsiteY23" fmla="*/ 948607 h 1075522"/>
              <a:gd name="connsiteX24" fmla="*/ 5095782 w 11416683"/>
              <a:gd name="connsiteY24" fmla="*/ 507276 h 1075522"/>
              <a:gd name="connsiteX25" fmla="*/ 5220070 w 11416683"/>
              <a:gd name="connsiteY25" fmla="*/ 19004 h 1075522"/>
              <a:gd name="connsiteX26" fmla="*/ 6596109 w 11416683"/>
              <a:gd name="connsiteY26" fmla="*/ 649319 h 1075522"/>
              <a:gd name="connsiteX27" fmla="*/ 7537142 w 11416683"/>
              <a:gd name="connsiteY27" fmla="*/ 853505 h 1075522"/>
              <a:gd name="connsiteX28" fmla="*/ 7554897 w 11416683"/>
              <a:gd name="connsiteY28" fmla="*/ 960037 h 1075522"/>
              <a:gd name="connsiteX29" fmla="*/ 7519386 w 11416683"/>
              <a:gd name="connsiteY29" fmla="*/ 809117 h 1075522"/>
              <a:gd name="connsiteX30" fmla="*/ 7803472 w 11416683"/>
              <a:gd name="connsiteY30" fmla="*/ 667074 h 1075522"/>
              <a:gd name="connsiteX31" fmla="*/ 8495930 w 11416683"/>
              <a:gd name="connsiteY31" fmla="*/ 835750 h 1075522"/>
              <a:gd name="connsiteX32" fmla="*/ 9064101 w 11416683"/>
              <a:gd name="connsiteY32" fmla="*/ 826872 h 1075522"/>
              <a:gd name="connsiteX33" fmla="*/ 9019712 w 11416683"/>
              <a:gd name="connsiteY33" fmla="*/ 693707 h 1075522"/>
              <a:gd name="connsiteX34" fmla="*/ 8984202 w 11416683"/>
              <a:gd name="connsiteY34" fmla="*/ 880138 h 1075522"/>
              <a:gd name="connsiteX35" fmla="*/ 9676660 w 11416683"/>
              <a:gd name="connsiteY35" fmla="*/ 880138 h 1075522"/>
              <a:gd name="connsiteX36" fmla="*/ 10182687 w 11416683"/>
              <a:gd name="connsiteY36" fmla="*/ 738096 h 1075522"/>
              <a:gd name="connsiteX37" fmla="*/ 11416683 w 11416683"/>
              <a:gd name="connsiteY37" fmla="*/ 968915 h 107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416683" h="1075522">
                <a:moveTo>
                  <a:pt x="0" y="684830"/>
                </a:moveTo>
                <a:cubicBezTo>
                  <a:pt x="88037" y="648579"/>
                  <a:pt x="176074" y="612329"/>
                  <a:pt x="292963" y="622686"/>
                </a:cubicBezTo>
                <a:cubicBezTo>
                  <a:pt x="409852" y="633043"/>
                  <a:pt x="294443" y="744014"/>
                  <a:pt x="701336" y="746973"/>
                </a:cubicBezTo>
                <a:cubicBezTo>
                  <a:pt x="1108229" y="749932"/>
                  <a:pt x="2370337" y="618247"/>
                  <a:pt x="2734322" y="640441"/>
                </a:cubicBezTo>
                <a:cubicBezTo>
                  <a:pt x="3098307" y="662635"/>
                  <a:pt x="2876365" y="857944"/>
                  <a:pt x="2885243" y="880138"/>
                </a:cubicBezTo>
                <a:cubicBezTo>
                  <a:pt x="2894121" y="902332"/>
                  <a:pt x="2738761" y="822433"/>
                  <a:pt x="2787588" y="773606"/>
                </a:cubicBezTo>
                <a:cubicBezTo>
                  <a:pt x="2836415" y="724779"/>
                  <a:pt x="2976979" y="582736"/>
                  <a:pt x="3178206" y="587175"/>
                </a:cubicBezTo>
                <a:cubicBezTo>
                  <a:pt x="3379433" y="591614"/>
                  <a:pt x="3608772" y="785443"/>
                  <a:pt x="3994951" y="800239"/>
                </a:cubicBezTo>
                <a:cubicBezTo>
                  <a:pt x="4700726" y="406662"/>
                  <a:pt x="5277774" y="544267"/>
                  <a:pt x="5495278" y="631564"/>
                </a:cubicBezTo>
                <a:cubicBezTo>
                  <a:pt x="5668393" y="550186"/>
                  <a:pt x="5648872" y="397614"/>
                  <a:pt x="5566299" y="365234"/>
                </a:cubicBezTo>
                <a:cubicBezTo>
                  <a:pt x="5348911" y="280100"/>
                  <a:pt x="4494774" y="206347"/>
                  <a:pt x="4220250" y="554510"/>
                </a:cubicBezTo>
                <a:cubicBezTo>
                  <a:pt x="4174326" y="697520"/>
                  <a:pt x="4215973" y="819948"/>
                  <a:pt x="4341180" y="906771"/>
                </a:cubicBezTo>
                <a:cubicBezTo>
                  <a:pt x="4466387" y="993594"/>
                  <a:pt x="4756951" y="1078406"/>
                  <a:pt x="4971495" y="1075447"/>
                </a:cubicBezTo>
                <a:cubicBezTo>
                  <a:pt x="5186039" y="1072488"/>
                  <a:pt x="5505635" y="989630"/>
                  <a:pt x="5628443" y="889016"/>
                </a:cubicBezTo>
                <a:cubicBezTo>
                  <a:pt x="5751251" y="788403"/>
                  <a:pt x="5749771" y="498399"/>
                  <a:pt x="5708342" y="471766"/>
                </a:cubicBezTo>
                <a:cubicBezTo>
                  <a:pt x="5649157" y="445133"/>
                  <a:pt x="5613647" y="727738"/>
                  <a:pt x="5379868" y="729218"/>
                </a:cubicBezTo>
                <a:cubicBezTo>
                  <a:pt x="4785064" y="859424"/>
                  <a:pt x="4224291" y="643401"/>
                  <a:pt x="4279037" y="445133"/>
                </a:cubicBezTo>
                <a:cubicBezTo>
                  <a:pt x="4312599" y="374099"/>
                  <a:pt x="4729613" y="192785"/>
                  <a:pt x="5581243" y="303016"/>
                </a:cubicBezTo>
                <a:cubicBezTo>
                  <a:pt x="5841692" y="340820"/>
                  <a:pt x="6178266" y="559656"/>
                  <a:pt x="6258756" y="649320"/>
                </a:cubicBezTo>
                <a:cubicBezTo>
                  <a:pt x="6098588" y="824727"/>
                  <a:pt x="5036598" y="351919"/>
                  <a:pt x="5175681" y="98904"/>
                </a:cubicBezTo>
                <a:cubicBezTo>
                  <a:pt x="5430174" y="-108242"/>
                  <a:pt x="6293860" y="314297"/>
                  <a:pt x="6438862" y="582107"/>
                </a:cubicBezTo>
                <a:cubicBezTo>
                  <a:pt x="6402205" y="634263"/>
                  <a:pt x="6302948" y="615084"/>
                  <a:pt x="6303145" y="622686"/>
                </a:cubicBezTo>
                <a:cubicBezTo>
                  <a:pt x="6303342" y="630288"/>
                  <a:pt x="6311136" y="678172"/>
                  <a:pt x="6440047" y="627717"/>
                </a:cubicBezTo>
                <a:cubicBezTo>
                  <a:pt x="6435608" y="683942"/>
                  <a:pt x="6371540" y="917535"/>
                  <a:pt x="6211742" y="948607"/>
                </a:cubicBezTo>
                <a:cubicBezTo>
                  <a:pt x="5643572" y="956005"/>
                  <a:pt x="5271856" y="708503"/>
                  <a:pt x="5095782" y="507276"/>
                </a:cubicBezTo>
                <a:cubicBezTo>
                  <a:pt x="5017362" y="412581"/>
                  <a:pt x="4910830" y="230590"/>
                  <a:pt x="5220070" y="19004"/>
                </a:cubicBezTo>
                <a:cubicBezTo>
                  <a:pt x="5425736" y="-28343"/>
                  <a:pt x="5979110" y="-40180"/>
                  <a:pt x="6596109" y="649319"/>
                </a:cubicBezTo>
                <a:cubicBezTo>
                  <a:pt x="6929023" y="1019221"/>
                  <a:pt x="7377344" y="801719"/>
                  <a:pt x="7537142" y="853505"/>
                </a:cubicBezTo>
                <a:cubicBezTo>
                  <a:pt x="7696940" y="905291"/>
                  <a:pt x="7557856" y="967435"/>
                  <a:pt x="7554897" y="960037"/>
                </a:cubicBezTo>
                <a:cubicBezTo>
                  <a:pt x="7551938" y="952639"/>
                  <a:pt x="7477957" y="857944"/>
                  <a:pt x="7519386" y="809117"/>
                </a:cubicBezTo>
                <a:cubicBezTo>
                  <a:pt x="7560815" y="760290"/>
                  <a:pt x="7640715" y="662635"/>
                  <a:pt x="7803472" y="667074"/>
                </a:cubicBezTo>
                <a:cubicBezTo>
                  <a:pt x="7966229" y="671513"/>
                  <a:pt x="8285825" y="809117"/>
                  <a:pt x="8495930" y="835750"/>
                </a:cubicBezTo>
                <a:cubicBezTo>
                  <a:pt x="8706035" y="862383"/>
                  <a:pt x="8976804" y="850546"/>
                  <a:pt x="9064101" y="826872"/>
                </a:cubicBezTo>
                <a:cubicBezTo>
                  <a:pt x="9151398" y="803198"/>
                  <a:pt x="9033028" y="684829"/>
                  <a:pt x="9019712" y="693707"/>
                </a:cubicBezTo>
                <a:cubicBezTo>
                  <a:pt x="9006396" y="702585"/>
                  <a:pt x="8874711" y="849066"/>
                  <a:pt x="8984202" y="880138"/>
                </a:cubicBezTo>
                <a:cubicBezTo>
                  <a:pt x="9093693" y="911210"/>
                  <a:pt x="9476913" y="903812"/>
                  <a:pt x="9676660" y="880138"/>
                </a:cubicBezTo>
                <a:cubicBezTo>
                  <a:pt x="9876407" y="856464"/>
                  <a:pt x="9892683" y="723300"/>
                  <a:pt x="10182687" y="738096"/>
                </a:cubicBezTo>
                <a:cubicBezTo>
                  <a:pt x="10472691" y="752892"/>
                  <a:pt x="10944687" y="860903"/>
                  <a:pt x="11416683" y="96891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69DF7AF-F992-F2C8-E79B-C20BF2B9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1" y="366881"/>
            <a:ext cx="323895" cy="152421"/>
          </a:xfrm>
          <a:prstGeom prst="rect">
            <a:avLst/>
          </a:prstGeom>
          <a:solidFill>
            <a:srgbClr val="F9F8ED"/>
          </a:solidFill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2D543DF-6898-BD18-A439-077F84002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1" y="-1427594"/>
            <a:ext cx="1074513" cy="91448"/>
          </a:xfrm>
          <a:prstGeom prst="rect">
            <a:avLst/>
          </a:prstGeom>
          <a:solidFill>
            <a:srgbClr val="FBFBFB"/>
          </a:solidFill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D8DFCB9-C8B0-AB87-2BB7-1698DFCFE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443" y="-349033"/>
            <a:ext cx="1314633" cy="104790"/>
          </a:xfrm>
          <a:prstGeom prst="rect">
            <a:avLst/>
          </a:prstGeom>
          <a:ln>
            <a:solidFill>
              <a:srgbClr val="FFFEFA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0496D0-A5C2-8C77-B767-4904EBC6A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229" y="-444296"/>
            <a:ext cx="152421" cy="95263"/>
          </a:xfrm>
          <a:prstGeom prst="rect">
            <a:avLst/>
          </a:prstGeom>
          <a:ln>
            <a:solidFill>
              <a:srgbClr val="61616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9BDF74A-8414-61E7-7DA1-834335D97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444" y="-3014909"/>
            <a:ext cx="8393756" cy="3264222"/>
          </a:xfrm>
          <a:prstGeom prst="rect">
            <a:avLst/>
          </a:prstGeom>
          <a:ln>
            <a:solidFill>
              <a:srgbClr val="020818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8CD8C87-2282-81FF-15B3-6BEDE780F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47187" y="519302"/>
            <a:ext cx="3433990" cy="989458"/>
          </a:xfrm>
          <a:prstGeom prst="rect">
            <a:avLst/>
          </a:prstGeom>
          <a:ln>
            <a:solidFill>
              <a:srgbClr val="80838B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57CF6E9-DD05-8658-CA8E-72FFF8BD3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264254" y="2706034"/>
            <a:ext cx="523948" cy="257211"/>
          </a:xfrm>
          <a:prstGeom prst="rect">
            <a:avLst/>
          </a:prstGeom>
          <a:ln>
            <a:solidFill>
              <a:srgbClr val="353A45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A2E2FA5-E992-A864-44D6-0B22AA7FDC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220692" y="3791987"/>
            <a:ext cx="1968626" cy="1450573"/>
          </a:xfrm>
          <a:prstGeom prst="rect">
            <a:avLst/>
          </a:prstGeom>
          <a:ln>
            <a:solidFill>
              <a:srgbClr val="020916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B5B3BEC-61A2-5719-A840-BE26F2FA67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250177" y="-587191"/>
            <a:ext cx="6015013" cy="495743"/>
          </a:xfrm>
          <a:prstGeom prst="rect">
            <a:avLst/>
          </a:prstGeom>
          <a:ln>
            <a:solidFill>
              <a:srgbClr val="FCFBFC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F7AC630-D428-2C3D-0D3C-E83903BC0E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494289" y="1539240"/>
            <a:ext cx="1535449" cy="1206424"/>
          </a:xfrm>
          <a:prstGeom prst="rect">
            <a:avLst/>
          </a:prstGeom>
          <a:ln>
            <a:solidFill>
              <a:srgbClr val="E3EFF5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7F20B58-B3A3-6AF4-CAF9-F33A0227BF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530986" y="4104274"/>
            <a:ext cx="5528706" cy="1567840"/>
          </a:xfrm>
          <a:prstGeom prst="rect">
            <a:avLst/>
          </a:prstGeom>
          <a:ln>
            <a:solidFill>
              <a:srgbClr val="ECB362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DDEA51D-9EC4-7EDD-4DC6-9303227BCA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4128312" y="3381368"/>
            <a:ext cx="12893474" cy="410619"/>
          </a:xfrm>
          <a:prstGeom prst="rect">
            <a:avLst/>
          </a:prstGeom>
          <a:solidFill>
            <a:srgbClr val="F8F9F2"/>
          </a:solidFill>
          <a:ln>
            <a:solidFill>
              <a:srgbClr val="F8F9F3"/>
            </a:solidFill>
          </a:ln>
        </p:spPr>
      </p:pic>
    </p:spTree>
    <p:extLst>
      <p:ext uri="{BB962C8B-B14F-4D97-AF65-F5344CB8AC3E}">
        <p14:creationId xmlns:p14="http://schemas.microsoft.com/office/powerpoint/2010/main" val="1445112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REYES GUERRERO</dc:creator>
  <cp:lastModifiedBy>JORGE REYES GUERRERO</cp:lastModifiedBy>
  <cp:revision>1</cp:revision>
  <dcterms:created xsi:type="dcterms:W3CDTF">2024-01-18T18:54:59Z</dcterms:created>
  <dcterms:modified xsi:type="dcterms:W3CDTF">2024-01-23T01:29:34Z</dcterms:modified>
</cp:coreProperties>
</file>