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14"/>
  </p:notesMasterIdLst>
  <p:handoutMasterIdLst>
    <p:handoutMasterId r:id="rId15"/>
  </p:handoutMasterIdLst>
  <p:sldIdLst>
    <p:sldId id="608" r:id="rId2"/>
    <p:sldId id="609" r:id="rId3"/>
    <p:sldId id="618" r:id="rId4"/>
    <p:sldId id="607" r:id="rId5"/>
    <p:sldId id="617" r:id="rId6"/>
    <p:sldId id="610" r:id="rId7"/>
    <p:sldId id="611" r:id="rId8"/>
    <p:sldId id="612" r:id="rId9"/>
    <p:sldId id="613" r:id="rId10"/>
    <p:sldId id="614" r:id="rId11"/>
    <p:sldId id="615" r:id="rId12"/>
    <p:sldId id="616" r:id="rId13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DF1"/>
    <a:srgbClr val="028AB2"/>
    <a:srgbClr val="E0A30A"/>
    <a:srgbClr val="B2B2B2"/>
    <a:srgbClr val="7F7F7F"/>
    <a:srgbClr val="999999"/>
    <a:srgbClr val="4C4C4C"/>
    <a:srgbClr val="CC1C0A"/>
    <a:srgbClr val="64A038"/>
    <a:srgbClr val="004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74" autoAdjust="0"/>
    <p:restoredTop sz="88648" autoAdjust="0"/>
  </p:normalViewPr>
  <p:slideViewPr>
    <p:cSldViewPr snapToGrid="0">
      <p:cViewPr>
        <p:scale>
          <a:sx n="82" d="100"/>
          <a:sy n="82" d="100"/>
        </p:scale>
        <p:origin x="232" y="9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6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3" y="1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/>
          <a:lstStyle>
            <a:lvl1pPr algn="r">
              <a:defRPr sz="1200"/>
            </a:lvl1pPr>
          </a:lstStyle>
          <a:p>
            <a:fld id="{A0DFA150-F9ED-4E62-B7A1-9FDC69D3D9FC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41737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3" y="8841737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 anchor="b"/>
          <a:lstStyle>
            <a:lvl1pPr algn="r">
              <a:defRPr sz="1200"/>
            </a:lvl1pPr>
          </a:lstStyle>
          <a:p>
            <a:fld id="{4D15DBD1-7208-4F7B-8239-7A6DBBD993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85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3343" cy="467073"/>
          </a:xfrm>
          <a:prstGeom prst="rect">
            <a:avLst/>
          </a:prstGeom>
        </p:spPr>
        <p:txBody>
          <a:bodyPr vert="horz" lIns="92570" tIns="46285" rIns="92570" bIns="4628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2"/>
            <a:ext cx="3043343" cy="467073"/>
          </a:xfrm>
          <a:prstGeom prst="rect">
            <a:avLst/>
          </a:prstGeom>
        </p:spPr>
        <p:txBody>
          <a:bodyPr vert="horz" lIns="92570" tIns="46285" rIns="92570" bIns="46285" rtlCol="0"/>
          <a:lstStyle>
            <a:lvl1pPr algn="r">
              <a:defRPr sz="1200"/>
            </a:lvl1pPr>
          </a:lstStyle>
          <a:p>
            <a:fld id="{33866B21-AFB7-491E-A7D2-D8CCE8277D46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3638"/>
            <a:ext cx="5589588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0" tIns="46285" rIns="92570" bIns="4628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1" y="4480005"/>
            <a:ext cx="5618480" cy="3665458"/>
          </a:xfrm>
          <a:prstGeom prst="rect">
            <a:avLst/>
          </a:prstGeom>
        </p:spPr>
        <p:txBody>
          <a:bodyPr vert="horz" lIns="92570" tIns="46285" rIns="92570" bIns="4628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0"/>
            <a:ext cx="3043343" cy="467072"/>
          </a:xfrm>
          <a:prstGeom prst="rect">
            <a:avLst/>
          </a:prstGeom>
        </p:spPr>
        <p:txBody>
          <a:bodyPr vert="horz" lIns="92570" tIns="46285" rIns="92570" bIns="4628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0"/>
            <a:ext cx="3043343" cy="467072"/>
          </a:xfrm>
          <a:prstGeom prst="rect">
            <a:avLst/>
          </a:prstGeom>
        </p:spPr>
        <p:txBody>
          <a:bodyPr vert="horz" lIns="92570" tIns="46285" rIns="92570" bIns="46285" rtlCol="0" anchor="b"/>
          <a:lstStyle>
            <a:lvl1pPr algn="r">
              <a:defRPr sz="1200"/>
            </a:lvl1pPr>
          </a:lstStyle>
          <a:p>
            <a:fld id="{45E5A2DA-F4F1-4812-90AC-CB07EB210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A2DA-F4F1-4812-90AC-CB07EB210F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57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862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034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301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A2DA-F4F1-4812-90AC-CB07EB210F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3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644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590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51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28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97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300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3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9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9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8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7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8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0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4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0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2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29729"/>
            <a:ext cx="10058400" cy="3234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Do You Git It Now?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en-US" sz="3200" dirty="0"/>
              <a:t>Version Control &amp; Collaboration with Git &amp; GitHub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112" y="5477804"/>
            <a:ext cx="10058400" cy="90940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OFFICE OF INSTITUTIONAL RESEARCH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August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70C4F-F349-48B9-8A41-094A66211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" y="976940"/>
            <a:ext cx="1966860" cy="3248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9735E7-01C3-4C3D-9EC4-DB233050AA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0" r="39202"/>
          <a:stretch/>
        </p:blipFill>
        <p:spPr>
          <a:xfrm>
            <a:off x="2080398" y="978845"/>
            <a:ext cx="1962149" cy="3246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64F0FC-42C8-4B4E-94F1-A27EB39C4F9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9" t="-293" r="46585" b="293"/>
          <a:stretch/>
        </p:blipFill>
        <p:spPr>
          <a:xfrm>
            <a:off x="4082606" y="976940"/>
            <a:ext cx="1962150" cy="3246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6AABC2-03F1-4296-984F-543F1C18D38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8" r="27035"/>
          <a:stretch/>
        </p:blipFill>
        <p:spPr>
          <a:xfrm>
            <a:off x="6094339" y="976940"/>
            <a:ext cx="1962150" cy="3246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9501B0-1083-474D-BB7E-DFEF7CE954B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3"/>
          <a:stretch/>
        </p:blipFill>
        <p:spPr>
          <a:xfrm>
            <a:off x="8115597" y="976940"/>
            <a:ext cx="1964054" cy="3246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4BB2F8-873A-435A-9315-99153D5DAF0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05"/>
          <a:stretch/>
        </p:blipFill>
        <p:spPr>
          <a:xfrm>
            <a:off x="10141120" y="968822"/>
            <a:ext cx="1971675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9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9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4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5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29729"/>
            <a:ext cx="10058400" cy="323455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Do You Git It Now?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en-US" sz="3200" dirty="0"/>
              <a:t>Version Control &amp; Collaboration with Git &amp; GitHub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112" y="5477804"/>
            <a:ext cx="10058400" cy="90940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OFFICE OF INSTITUTIONAL RESEARCH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August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</p:spTree>
    <p:extLst>
      <p:ext uri="{BB962C8B-B14F-4D97-AF65-F5344CB8AC3E}">
        <p14:creationId xmlns:p14="http://schemas.microsoft.com/office/powerpoint/2010/main" val="137618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What is Version Control?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82880">
            <a:noAutofit/>
          </a:bodyPr>
          <a:lstStyle/>
          <a:p>
            <a:pPr marL="0" indent="0">
              <a:buNone/>
            </a:pPr>
            <a:r>
              <a:rPr lang="en-US" sz="2800" dirty="0"/>
              <a:t>Version Control Systems (VCS) help manage changes to files</a:t>
            </a:r>
          </a:p>
          <a:p>
            <a:pPr marL="928688" indent="-465138">
              <a:buFont typeface="Arial" panose="020B0604020202020204" pitchFamily="34" charset="0"/>
              <a:buChar char="•"/>
            </a:pPr>
            <a:r>
              <a:rPr lang="en-US" sz="2800" dirty="0"/>
              <a:t>Database of all changes: who, what, when, and why</a:t>
            </a:r>
          </a:p>
          <a:p>
            <a:pPr marL="928688" indent="-465138">
              <a:buFont typeface="Arial" panose="020B0604020202020204" pitchFamily="34" charset="0"/>
              <a:buChar char="•"/>
            </a:pPr>
            <a:r>
              <a:rPr lang="en-US" sz="2800" dirty="0"/>
              <a:t>Undo changes even after saving and closing</a:t>
            </a:r>
          </a:p>
          <a:p>
            <a:pPr marL="61913" indent="0">
              <a:buNone/>
            </a:pPr>
            <a:endParaRPr lang="en-US" sz="2800" dirty="0"/>
          </a:p>
          <a:p>
            <a:pPr marL="61913" indent="0">
              <a:buNone/>
            </a:pPr>
            <a:endParaRPr lang="en-US" sz="2800" dirty="0"/>
          </a:p>
          <a:p>
            <a:pPr marL="61913" indent="0">
              <a:buNone/>
            </a:pPr>
            <a:endParaRPr lang="en-US" sz="2800" dirty="0"/>
          </a:p>
          <a:p>
            <a:pPr marL="61913" indent="0">
              <a:buNone/>
            </a:pPr>
            <a:r>
              <a:rPr lang="en-US" sz="2800" dirty="0"/>
              <a:t>Help you collaborate</a:t>
            </a:r>
          </a:p>
          <a:p>
            <a:pPr marL="928688" indent="-465138">
              <a:buFont typeface="Arial" panose="020B0604020202020204" pitchFamily="34" charset="0"/>
              <a:buChar char="•"/>
            </a:pPr>
            <a:r>
              <a:rPr lang="en-US" sz="2800" dirty="0"/>
              <a:t>Don’t have to wait for a green light</a:t>
            </a:r>
          </a:p>
          <a:p>
            <a:pPr marL="928688" indent="-465138">
              <a:buFont typeface="Arial" panose="020B0604020202020204" pitchFamily="34" charset="0"/>
              <a:buChar char="•"/>
            </a:pPr>
            <a:r>
              <a:rPr lang="en-US" sz="2800" dirty="0"/>
              <a:t>Work on the same file at the same time</a:t>
            </a:r>
          </a:p>
          <a:p>
            <a:pPr marL="928688" indent="-465138">
              <a:buFont typeface="Arial" panose="020B0604020202020204" pitchFamily="34" charset="0"/>
              <a:buChar char="•"/>
            </a:pPr>
            <a:r>
              <a:rPr lang="en-US" sz="2800" dirty="0"/>
              <a:t>No emailing files back and forth</a:t>
            </a:r>
          </a:p>
          <a:p>
            <a:pPr marL="928688" indent="-465138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1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What is Version Control? Why should I use it?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82880">
            <a:noAutofit/>
          </a:bodyPr>
          <a:lstStyle/>
          <a:p>
            <a:pPr marL="0" indent="0">
              <a:buNone/>
            </a:pPr>
            <a:r>
              <a:rPr lang="en-US" sz="2800" dirty="0"/>
              <a:t>Version Control Systems (VCS) help manage changes to files</a:t>
            </a:r>
          </a:p>
          <a:p>
            <a:pPr marL="928688" indent="-465138">
              <a:buFont typeface="Arial" panose="020B0604020202020204" pitchFamily="34" charset="0"/>
              <a:buChar char="•"/>
            </a:pPr>
            <a:r>
              <a:rPr lang="en-US" sz="2800" dirty="0"/>
              <a:t>Database of all changes: who, what, when, and why</a:t>
            </a:r>
          </a:p>
          <a:p>
            <a:pPr marL="928688" indent="-465138">
              <a:buFont typeface="Arial" panose="020B0604020202020204" pitchFamily="34" charset="0"/>
              <a:buChar char="•"/>
            </a:pPr>
            <a:r>
              <a:rPr lang="en-US" sz="2800" dirty="0"/>
              <a:t>Undo changes even after saving and closing</a:t>
            </a:r>
          </a:p>
          <a:p>
            <a:pPr marL="61913" indent="0">
              <a:buNone/>
            </a:pPr>
            <a:endParaRPr lang="en-US" sz="2800" dirty="0"/>
          </a:p>
          <a:p>
            <a:pPr marL="61913" indent="0">
              <a:buNone/>
            </a:pPr>
            <a:endParaRPr lang="en-US" sz="2800" dirty="0"/>
          </a:p>
          <a:p>
            <a:pPr marL="61913" indent="0">
              <a:buNone/>
            </a:pPr>
            <a:endParaRPr lang="en-US" sz="2800" dirty="0"/>
          </a:p>
          <a:p>
            <a:pPr marL="61913" indent="0">
              <a:buNone/>
            </a:pPr>
            <a:r>
              <a:rPr lang="en-US" sz="2800" dirty="0"/>
              <a:t>Help you collaborate</a:t>
            </a:r>
          </a:p>
          <a:p>
            <a:pPr marL="928688" indent="-465138">
              <a:buFont typeface="Arial" panose="020B0604020202020204" pitchFamily="34" charset="0"/>
              <a:buChar char="•"/>
            </a:pPr>
            <a:r>
              <a:rPr lang="en-US" sz="2800" dirty="0"/>
              <a:t>Don’t have to wait for a green light</a:t>
            </a:r>
          </a:p>
          <a:p>
            <a:pPr marL="928688" indent="-465138">
              <a:buFont typeface="Arial" panose="020B0604020202020204" pitchFamily="34" charset="0"/>
              <a:buChar char="•"/>
            </a:pPr>
            <a:r>
              <a:rPr lang="en-US" sz="2800" dirty="0"/>
              <a:t>Work on the same file at the same time</a:t>
            </a:r>
          </a:p>
          <a:p>
            <a:pPr marL="928688" indent="-465138">
              <a:buFont typeface="Arial" panose="020B0604020202020204" pitchFamily="34" charset="0"/>
              <a:buChar char="•"/>
            </a:pPr>
            <a:r>
              <a:rPr lang="en-US" sz="2800" dirty="0"/>
              <a:t>No emailing files back and forth</a:t>
            </a:r>
          </a:p>
          <a:p>
            <a:pPr marL="928688" indent="-465138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1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What is Version Control? Why should I use it?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0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3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20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323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8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64A038"/>
      </a:accent1>
      <a:accent2>
        <a:srgbClr val="004265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17446</TotalTime>
  <Words>257</Words>
  <Application>Microsoft Macintosh PowerPoint</Application>
  <PresentationFormat>Widescreen</PresentationFormat>
  <Paragraphs>69</Paragraphs>
  <Slides>12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Do You Git It Now? Version Control &amp; Collaboration with Git &amp; GitHub</vt:lpstr>
      <vt:lpstr>Do You Git It Now? Version Control &amp; Collaboration with Git &amp; GitHub</vt:lpstr>
      <vt:lpstr>What is Version Control?</vt:lpstr>
      <vt:lpstr>What is Version Control? Why should I use it?</vt:lpstr>
      <vt:lpstr>What is Version Control? Why should I use it?</vt:lpstr>
      <vt:lpstr>Title</vt:lpstr>
      <vt:lpstr>Title</vt:lpstr>
      <vt:lpstr>Title</vt:lpstr>
      <vt:lpstr>Title</vt:lpstr>
      <vt:lpstr>Title</vt:lpstr>
      <vt:lpstr>Title</vt:lpstr>
      <vt:lpstr>Title</vt:lpstr>
    </vt:vector>
  </TitlesOfParts>
  <Company>Tarrant County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of Trustees Presentation</dc:title>
  <dc:creator>BARRINGTON, KIRA</dc:creator>
  <cp:lastModifiedBy>Roden-Foreman, Jacob W.</cp:lastModifiedBy>
  <cp:revision>602</cp:revision>
  <cp:lastPrinted>2020-02-25T14:41:19Z</cp:lastPrinted>
  <dcterms:created xsi:type="dcterms:W3CDTF">2014-12-10T17:08:21Z</dcterms:created>
  <dcterms:modified xsi:type="dcterms:W3CDTF">2020-08-04T15:40:42Z</dcterms:modified>
</cp:coreProperties>
</file>