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A6C-FB17-4307-BCFF-7CC1AB3E35F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A5F-B65D-4159-8332-60054D69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A6C-FB17-4307-BCFF-7CC1AB3E35F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A5F-B65D-4159-8332-60054D69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7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A6C-FB17-4307-BCFF-7CC1AB3E35F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A5F-B65D-4159-8332-60054D69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A6C-FB17-4307-BCFF-7CC1AB3E35F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A5F-B65D-4159-8332-60054D69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0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A6C-FB17-4307-BCFF-7CC1AB3E35F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A5F-B65D-4159-8332-60054D69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A6C-FB17-4307-BCFF-7CC1AB3E35F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A5F-B65D-4159-8332-60054D69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A6C-FB17-4307-BCFF-7CC1AB3E35F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A5F-B65D-4159-8332-60054D69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9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A6C-FB17-4307-BCFF-7CC1AB3E35F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A5F-B65D-4159-8332-60054D69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2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A6C-FB17-4307-BCFF-7CC1AB3E35F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A5F-B65D-4159-8332-60054D69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2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A6C-FB17-4307-BCFF-7CC1AB3E35F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A5F-B65D-4159-8332-60054D69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A6C-FB17-4307-BCFF-7CC1AB3E35F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A5F-B65D-4159-8332-60054D69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4A6C-FB17-4307-BCFF-7CC1AB3E35F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39A5F-B65D-4159-8332-60054D69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9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759997" y="748156"/>
            <a:ext cx="9025517" cy="5450062"/>
            <a:chOff x="1759997" y="748156"/>
            <a:chExt cx="9025517" cy="5450062"/>
          </a:xfrm>
        </p:grpSpPr>
        <p:sp>
          <p:nvSpPr>
            <p:cNvPr id="3" name="TextBox 2"/>
            <p:cNvSpPr txBox="1"/>
            <p:nvPr/>
          </p:nvSpPr>
          <p:spPr>
            <a:xfrm>
              <a:off x="2270423" y="748156"/>
              <a:ext cx="28260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patient presents to the ED</a:t>
              </a:r>
              <a:endParaRPr lang="en-US" dirty="0"/>
            </a:p>
          </p:txBody>
        </p:sp>
        <p:cxnSp>
          <p:nvCxnSpPr>
            <p:cNvPr id="5" name="Straight Arrow Connector 4"/>
            <p:cNvCxnSpPr>
              <a:stCxn id="3" idx="3"/>
            </p:cNvCxnSpPr>
            <p:nvPr/>
          </p:nvCxnSpPr>
          <p:spPr>
            <a:xfrm>
              <a:off x="5096453" y="932822"/>
              <a:ext cx="121797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314429" y="748156"/>
              <a:ext cx="44710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Some of their data go into the </a:t>
              </a:r>
              <a:r>
                <a:rPr lang="en-US" b="1" dirty="0" smtClean="0"/>
                <a:t>Core</a:t>
              </a:r>
              <a:r>
                <a:rPr lang="en-US" dirty="0" smtClean="0"/>
                <a:t> file, (</a:t>
              </a:r>
              <a:r>
                <a:rPr lang="en-US" dirty="0" err="1" smtClean="0"/>
                <a:t>n</a:t>
              </a:r>
              <a:r>
                <a:rPr lang="en-US" baseline="-25000" dirty="0" err="1" smtClean="0"/>
                <a:t>Core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59997" y="1706623"/>
              <a:ext cx="38549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the patient admitted to the hospital?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687446" y="2075956"/>
              <a:ext cx="1" cy="161469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2700000">
              <a:off x="3516120" y="2501244"/>
              <a:ext cx="116989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7" idx="0"/>
            </p:cNvCxnSpPr>
            <p:nvPr/>
          </p:nvCxnSpPr>
          <p:spPr>
            <a:xfrm>
              <a:off x="3687447" y="1129155"/>
              <a:ext cx="1" cy="57746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076810" y="225384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17236" y="2914866"/>
              <a:ext cx="505029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remainder of their data go into the </a:t>
              </a:r>
              <a:r>
                <a:rPr lang="en-US" b="1" dirty="0" smtClean="0"/>
                <a:t>ED</a:t>
              </a:r>
              <a:r>
                <a:rPr lang="en-US" dirty="0" smtClean="0"/>
                <a:t> file, </a:t>
              </a:r>
              <a:r>
                <a:rPr lang="en-US" dirty="0"/>
                <a:t>(</a:t>
              </a:r>
              <a:r>
                <a:rPr lang="en-US" dirty="0" err="1"/>
                <a:t>n</a:t>
              </a:r>
              <a:r>
                <a:rPr lang="en-US" baseline="-25000" dirty="0" err="1"/>
                <a:t>ED</a:t>
              </a:r>
              <a:r>
                <a:rPr lang="en-US" dirty="0"/>
                <a:t>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98329" y="3672210"/>
              <a:ext cx="492525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remainder of their data go into the </a:t>
              </a:r>
              <a:r>
                <a:rPr lang="en-US" b="1" dirty="0" smtClean="0"/>
                <a:t>IP</a:t>
              </a:r>
              <a:r>
                <a:rPr lang="en-US" dirty="0" smtClean="0"/>
                <a:t> file, </a:t>
              </a:r>
              <a:r>
                <a:rPr lang="en-US" dirty="0"/>
                <a:t>(</a:t>
              </a:r>
              <a:r>
                <a:rPr lang="en-US" dirty="0" err="1"/>
                <a:t>n</a:t>
              </a:r>
              <a:r>
                <a:rPr lang="en-US" baseline="-25000" dirty="0" err="1"/>
                <a:t>IP</a:t>
              </a:r>
              <a:r>
                <a:rPr lang="en-US" dirty="0"/>
                <a:t>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83438" y="5514766"/>
              <a:ext cx="525175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hospital descriptive data go into the </a:t>
              </a:r>
              <a:r>
                <a:rPr lang="en-US" b="1" dirty="0" smtClean="0"/>
                <a:t>Hospital</a:t>
              </a:r>
              <a:r>
                <a:rPr lang="en-US" dirty="0" smtClean="0"/>
                <a:t> file*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60787" y="4447294"/>
              <a:ext cx="34453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(</a:t>
              </a:r>
              <a:r>
                <a:rPr lang="en-US" sz="3200" b="1" dirty="0" err="1"/>
                <a:t>n</a:t>
              </a:r>
              <a:r>
                <a:rPr lang="en-US" sz="3200" b="1" baseline="-25000" dirty="0" err="1"/>
                <a:t>ED</a:t>
              </a:r>
              <a:r>
                <a:rPr lang="en-US" sz="3200" b="1" dirty="0" smtClean="0"/>
                <a:t>) + </a:t>
              </a:r>
              <a:r>
                <a:rPr lang="en-US" sz="3200" b="1" dirty="0"/>
                <a:t>(</a:t>
              </a:r>
              <a:r>
                <a:rPr lang="en-US" sz="3200" b="1" dirty="0" err="1" smtClean="0"/>
                <a:t>n</a:t>
              </a:r>
              <a:r>
                <a:rPr lang="en-US" sz="3200" b="1" baseline="-25000" dirty="0" err="1" smtClean="0"/>
                <a:t>IP</a:t>
              </a:r>
              <a:r>
                <a:rPr lang="en-US" sz="3200" b="1" dirty="0" smtClean="0"/>
                <a:t>) = </a:t>
              </a:r>
              <a:r>
                <a:rPr lang="en-US" sz="3200" b="1" dirty="0"/>
                <a:t>(</a:t>
              </a:r>
              <a:r>
                <a:rPr lang="en-US" sz="3200" b="1" dirty="0" err="1"/>
                <a:t>n</a:t>
              </a:r>
              <a:r>
                <a:rPr lang="en-US" sz="3200" b="1" baseline="-25000" dirty="0" err="1"/>
                <a:t>Core</a:t>
              </a:r>
              <a:r>
                <a:rPr lang="en-US" sz="3200" b="1" dirty="0"/>
                <a:t>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53852" y="2253847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39370" y="5921219"/>
              <a:ext cx="55061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*Every patient record is linked to a hospital file. There are many patients per hospital.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07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22270" y="413733"/>
            <a:ext cx="10642862" cy="5637229"/>
            <a:chOff x="437638" y="477741"/>
            <a:chExt cx="10642862" cy="5637229"/>
          </a:xfrm>
        </p:grpSpPr>
        <p:sp>
          <p:nvSpPr>
            <p:cNvPr id="2" name="Rectangle 1"/>
            <p:cNvSpPr/>
            <p:nvPr/>
          </p:nvSpPr>
          <p:spPr>
            <a:xfrm>
              <a:off x="437638" y="477741"/>
              <a:ext cx="10642862" cy="5637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27464" y="1253765"/>
              <a:ext cx="1838226" cy="4128940"/>
              <a:chOff x="1894788" y="1253765"/>
              <a:chExt cx="1838226" cy="4128940"/>
            </a:xfrm>
            <a:solidFill>
              <a:schemeClr val="bg1"/>
            </a:solidFill>
          </p:grpSpPr>
          <p:sp>
            <p:nvSpPr>
              <p:cNvPr id="4" name="Rectangle 3"/>
              <p:cNvSpPr/>
              <p:nvPr/>
            </p:nvSpPr>
            <p:spPr>
              <a:xfrm>
                <a:off x="1894788" y="1253765"/>
                <a:ext cx="1838226" cy="412894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05872" y="2648932"/>
                <a:ext cx="1040670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gency FB" panose="020B0503020202020204" pitchFamily="34" charset="0"/>
                  </a:rPr>
                  <a:t>Core File</a:t>
                </a:r>
                <a:endParaRPr lang="en-US" sz="2400" dirty="0"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733014" y="3346268"/>
              <a:ext cx="3978112" cy="2272108"/>
              <a:chOff x="3733014" y="3110597"/>
              <a:chExt cx="3978112" cy="227210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733014" y="3110597"/>
                <a:ext cx="3978112" cy="22721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941216" y="3784986"/>
                <a:ext cx="817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gency FB" panose="020B0503020202020204" pitchFamily="34" charset="0"/>
                  </a:rPr>
                  <a:t>ED File</a:t>
                </a:r>
                <a:endParaRPr lang="en-US" sz="2400" dirty="0"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733014" y="876690"/>
              <a:ext cx="3978112" cy="1856832"/>
              <a:chOff x="3733014" y="1253765"/>
              <a:chExt cx="3978112" cy="185683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733014" y="1253765"/>
                <a:ext cx="3978112" cy="1856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941216" y="1951348"/>
                <a:ext cx="7617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gency FB" panose="020B0503020202020204" pitchFamily="34" charset="0"/>
                  </a:rPr>
                  <a:t>IP File</a:t>
                </a:r>
                <a:endParaRPr lang="en-US" sz="2400" dirty="0"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778450" y="1231886"/>
              <a:ext cx="1970202" cy="4128940"/>
              <a:chOff x="7711126" y="1253765"/>
              <a:chExt cx="1970202" cy="41289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711126" y="1253765"/>
                <a:ext cx="1970202" cy="41289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17996" y="2648931"/>
                <a:ext cx="13564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gency FB" panose="020B0503020202020204" pitchFamily="34" charset="0"/>
                  </a:rPr>
                  <a:t>Hospital File</a:t>
                </a:r>
                <a:endParaRPr lang="en-US" sz="2400" dirty="0">
                  <a:latin typeface="Agency FB" panose="020B0503020202020204" pitchFamily="34" charset="0"/>
                </a:endParaRPr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>
              <a:off x="3895596" y="2733522"/>
              <a:ext cx="0" cy="61274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184420" y="2733522"/>
              <a:ext cx="0" cy="61274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473244" y="2733522"/>
              <a:ext cx="0" cy="61274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621863" y="2728067"/>
              <a:ext cx="0" cy="61274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918246" y="2728067"/>
              <a:ext cx="0" cy="61274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214629" y="2728067"/>
              <a:ext cx="0" cy="61274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1011" y="2728067"/>
              <a:ext cx="0" cy="61274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183857" y="2833597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append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62068" y="2736895"/>
              <a:ext cx="0" cy="61274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665690" y="2304050"/>
              <a:ext cx="10673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665690" y="1638005"/>
              <a:ext cx="10673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665690" y="4883560"/>
              <a:ext cx="10673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665690" y="4138493"/>
              <a:ext cx="10673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711126" y="2304050"/>
              <a:ext cx="10673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711126" y="1638005"/>
              <a:ext cx="10673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711126" y="4844049"/>
              <a:ext cx="10673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711126" y="4178004"/>
              <a:ext cx="10673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762373" y="1784761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merge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62373" y="4312008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merge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09001" y="1784761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merge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809001" y="4312008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merge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409813" y="6064947"/>
            <a:ext cx="585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This is how the files join together.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053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117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Cook, MD, FACS</dc:creator>
  <cp:lastModifiedBy>Alan Cook, MD, MS, FACS</cp:lastModifiedBy>
  <cp:revision>10</cp:revision>
  <dcterms:created xsi:type="dcterms:W3CDTF">2018-02-20T05:19:36Z</dcterms:created>
  <dcterms:modified xsi:type="dcterms:W3CDTF">2020-03-23T17:19:09Z</dcterms:modified>
</cp:coreProperties>
</file>