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Analysis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Flight Delays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Friedman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32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901325"/>
            <a:ext cx="83667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51% of flights between Boston and Chicago were delayed in 2015.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Delays can cause airline customers to miss important family events, interviews and meetings and can require a customer to spend more money. 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Overall, delays increase stress and airline customers would like to avoid them. </a:t>
            </a:r>
            <a:endParaRPr sz="2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 the most important factors that cause a delay</a:t>
            </a:r>
            <a:endParaRPr sz="20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68300" lvl="0" marL="457200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000"/>
              <a:t>Customers can then choose their travel options more intelligently</a:t>
            </a:r>
            <a:r>
              <a:rPr lang="en" sz="2200"/>
              <a:t> </a:t>
            </a:r>
            <a:endParaRPr sz="22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Model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Flight delay data from the Department of Transportation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Weather data from NOAA's National Centers for Environmental Information (NCEI)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Predictions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Flight information for specific flights is analyzed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Model will decide whether it will be delayed or not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Inform Travel Decisions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Airline customers will assess their needs and decide which flight they would like to choose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2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Logistic Regression - AUC .65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- AUC .68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K-Nearest Neighbor - AUC .64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and Recommendations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</a:t>
            </a:r>
            <a:r>
              <a:rPr lang="en"/>
              <a:t>recipitation </a:t>
            </a:r>
            <a:r>
              <a:rPr lang="en"/>
              <a:t>and wind are the most important features in determining a delay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Winter has the highest proportion of delays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factors are often more severe in the winter time and thus it would make sense that winter caused the most delays of any season.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should keep this in mind and should give themselves more time to travel in the winter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/>
              <a:t>American Airlines caused the least delays and it seems that if you are on a time crunch traveling between Chicago and Boston, it would be a smarter choice than other airlines.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leaving on a weekend, Friday would be a smarter choice than Saturday. 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