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C09E-B8F7-4949-A6B8-5905B829CFAC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9FCC-F610-49DB-A17F-92A89142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Regulation </a:t>
            </a:r>
          </a:p>
        </p:txBody>
      </p:sp>
    </p:spTree>
    <p:extLst>
      <p:ext uri="{BB962C8B-B14F-4D97-AF65-F5344CB8AC3E}">
        <p14:creationId xmlns:p14="http://schemas.microsoft.com/office/powerpoint/2010/main" val="364504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SMOLDYN 2D rev. reactions</a:t>
            </a:r>
            <a:br>
              <a:rPr lang="en-US" dirty="0"/>
            </a:br>
            <a:r>
              <a:rPr lang="en-US" dirty="0"/>
              <a:t>Disagreement increases for lower ka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17047" y="6176963"/>
            <a:ext cx="1527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ka=0.1nm2/us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596" y="5388570"/>
            <a:ext cx="262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ka is used for the</a:t>
            </a:r>
          </a:p>
          <a:p>
            <a:r>
              <a:rPr lang="en-US" dirty="0"/>
              <a:t>A+B&lt;-&gt;C with-membrane simulations</a:t>
            </a:r>
          </a:p>
        </p:txBody>
      </p:sp>
    </p:spTree>
    <p:extLst>
      <p:ext uri="{BB962C8B-B14F-4D97-AF65-F5344CB8AC3E}">
        <p14:creationId xmlns:p14="http://schemas.microsoft.com/office/powerpoint/2010/main" val="4239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FPR CLATHRIN</a:t>
            </a:r>
          </a:p>
        </p:txBody>
      </p:sp>
    </p:spTree>
    <p:extLst>
      <p:ext uri="{BB962C8B-B14F-4D97-AF65-F5344CB8AC3E}">
        <p14:creationId xmlns:p14="http://schemas.microsoft.com/office/powerpoint/2010/main" val="423769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FPR CLATHRIN IN SOLUTION KD=1uM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Gillespie vs ODE (black)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 (black) vs PDE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7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(black) vs SMOLDYN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molecules and a membrane</a:t>
            </a:r>
          </a:p>
        </p:txBody>
      </p:sp>
    </p:spTree>
    <p:extLst>
      <p:ext uri="{BB962C8B-B14F-4D97-AF65-F5344CB8AC3E}">
        <p14:creationId xmlns:p14="http://schemas.microsoft.com/office/powerpoint/2010/main" val="233399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SMOLDYN vs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3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SMOLDYN vs ODE (black)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SMOLDYN 2D rev. reactions.. Not so good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17047" y="6176963"/>
            <a:ext cx="4024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from Figure4a_Reversible2D.fig</a:t>
            </a:r>
          </a:p>
          <a:p>
            <a:r>
              <a:rPr lang="en-US" dirty="0"/>
              <a:t>ka=1nm2/us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1935" y="4942703"/>
            <a:ext cx="2026508" cy="1136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4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SMOLDYN 2D rev. reactions.. Not so good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761" y="1825625"/>
            <a:ext cx="857047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17047" y="6176963"/>
            <a:ext cx="4035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from Figure4b_Reversible2D.fig</a:t>
            </a:r>
          </a:p>
          <a:p>
            <a:r>
              <a:rPr lang="en-US" dirty="0"/>
              <a:t>ka=10nm2/us</a:t>
            </a:r>
          </a:p>
        </p:txBody>
      </p:sp>
    </p:spTree>
    <p:extLst>
      <p:ext uri="{BB962C8B-B14F-4D97-AF65-F5344CB8AC3E}">
        <p14:creationId xmlns:p14="http://schemas.microsoft.com/office/powerpoint/2010/main" val="198475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Gene Regulation </vt:lpstr>
      <vt:lpstr>Gillespie vs ODE (black)</vt:lpstr>
      <vt:lpstr>ODE (black) vs PDE</vt:lpstr>
      <vt:lpstr>PDE (black) vs SMOLDYN</vt:lpstr>
      <vt:lpstr>3 molecules and a membrane</vt:lpstr>
      <vt:lpstr>SMOLDYN vs ALL</vt:lpstr>
      <vt:lpstr>SMOLDYN vs ODE (black)</vt:lpstr>
      <vt:lpstr>SMOLDYN 2D rev. reactions.. Not so good</vt:lpstr>
      <vt:lpstr>SMOLDYN 2D rev. reactions.. Not so good</vt:lpstr>
      <vt:lpstr>SMOLDYN 2D rev. reactions Disagreement increases for lower ka</vt:lpstr>
      <vt:lpstr>FPR CLATHRIN</vt:lpstr>
      <vt:lpstr>FPR CLATHRIN IN SOLUTION KD=1uM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Gillespie vs ODE</dc:title>
  <dc:creator>Osman Yogurtcu</dc:creator>
  <cp:lastModifiedBy>Osman Yogurtcu</cp:lastModifiedBy>
  <cp:revision>4</cp:revision>
  <dcterms:created xsi:type="dcterms:W3CDTF">2017-03-23T15:35:08Z</dcterms:created>
  <dcterms:modified xsi:type="dcterms:W3CDTF">2017-03-24T00:57:47Z</dcterms:modified>
</cp:coreProperties>
</file>