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61" r:id="rId2"/>
    <p:sldId id="661" r:id="rId3"/>
    <p:sldId id="662" r:id="rId4"/>
    <p:sldId id="663" r:id="rId5"/>
    <p:sldId id="684" r:id="rId6"/>
    <p:sldId id="665" r:id="rId7"/>
    <p:sldId id="667" r:id="rId8"/>
    <p:sldId id="685" r:id="rId9"/>
    <p:sldId id="686" r:id="rId10"/>
    <p:sldId id="689" r:id="rId11"/>
    <p:sldId id="687" r:id="rId12"/>
    <p:sldId id="688" r:id="rId13"/>
    <p:sldId id="683"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1pPr>
    <a:lvl2pPr marL="0" marR="0" indent="22860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2pPr>
    <a:lvl3pPr marL="0" marR="0" indent="45720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3pPr>
    <a:lvl4pPr marL="0" marR="0" indent="68580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4pPr>
    <a:lvl5pPr marL="0" marR="0" indent="91440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5pPr>
    <a:lvl6pPr marL="0" marR="0" indent="114300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6pPr>
    <a:lvl7pPr marL="0" marR="0" indent="137160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7pPr>
    <a:lvl8pPr marL="0" marR="0" indent="160020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8pPr>
    <a:lvl9pPr marL="0" marR="0" indent="182880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B0DB16-69BB-4FBD-BD19-D94114068BA8}" v="63" dt="2022-05-16T01:21:18.57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46" autoAdjust="0"/>
    <p:restoredTop sz="94695"/>
  </p:normalViewPr>
  <p:slideViewPr>
    <p:cSldViewPr snapToGrid="0" snapToObjects="1">
      <p:cViewPr varScale="1">
        <p:scale>
          <a:sx n="40" d="100"/>
          <a:sy n="40" d="100"/>
        </p:scale>
        <p:origin x="828" y="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Falck" userId="3b3213d8ac44e106" providerId="LiveId" clId="{2EB0DB16-69BB-4FBD-BD19-D94114068BA8}"/>
    <pc:docChg chg="undo redo custSel addSld delSld modSld">
      <pc:chgData name="Juan Falck" userId="3b3213d8ac44e106" providerId="LiveId" clId="{2EB0DB16-69BB-4FBD-BD19-D94114068BA8}" dt="2022-05-16T01:22:32.434" v="7968" actId="20577"/>
      <pc:docMkLst>
        <pc:docMk/>
      </pc:docMkLst>
      <pc:sldChg chg="modSp mod">
        <pc:chgData name="Juan Falck" userId="3b3213d8ac44e106" providerId="LiveId" clId="{2EB0DB16-69BB-4FBD-BD19-D94114068BA8}" dt="2022-05-15T16:11:32.259" v="6697" actId="20577"/>
        <pc:sldMkLst>
          <pc:docMk/>
          <pc:sldMk cId="0" sldId="261"/>
        </pc:sldMkLst>
        <pc:spChg chg="mod">
          <ac:chgData name="Juan Falck" userId="3b3213d8ac44e106" providerId="LiveId" clId="{2EB0DB16-69BB-4FBD-BD19-D94114068BA8}" dt="2022-05-15T00:13:32.070" v="103" actId="14100"/>
          <ac:spMkLst>
            <pc:docMk/>
            <pc:sldMk cId="0" sldId="261"/>
            <ac:spMk id="1908" creationId="{00000000-0000-0000-0000-000000000000}"/>
          </ac:spMkLst>
        </pc:spChg>
        <pc:spChg chg="mod">
          <ac:chgData name="Juan Falck" userId="3b3213d8ac44e106" providerId="LiveId" clId="{2EB0DB16-69BB-4FBD-BD19-D94114068BA8}" dt="2022-05-15T16:11:32.259" v="6697" actId="20577"/>
          <ac:spMkLst>
            <pc:docMk/>
            <pc:sldMk cId="0" sldId="261"/>
            <ac:spMk id="1909" creationId="{00000000-0000-0000-0000-000000000000}"/>
          </ac:spMkLst>
        </pc:spChg>
        <pc:picChg chg="mod">
          <ac:chgData name="Juan Falck" userId="3b3213d8ac44e106" providerId="LiveId" clId="{2EB0DB16-69BB-4FBD-BD19-D94114068BA8}" dt="2022-05-15T00:12:36.522" v="1" actId="14826"/>
          <ac:picMkLst>
            <pc:docMk/>
            <pc:sldMk cId="0" sldId="261"/>
            <ac:picMk id="1907" creationId="{00000000-0000-0000-0000-000000000000}"/>
          </ac:picMkLst>
        </pc:picChg>
      </pc:sldChg>
      <pc:sldChg chg="del">
        <pc:chgData name="Juan Falck" userId="3b3213d8ac44e106" providerId="LiveId" clId="{2EB0DB16-69BB-4FBD-BD19-D94114068BA8}" dt="2022-05-15T00:15:42.741" v="352" actId="47"/>
        <pc:sldMkLst>
          <pc:docMk/>
          <pc:sldMk cId="0" sldId="268"/>
        </pc:sldMkLst>
      </pc:sldChg>
      <pc:sldChg chg="del">
        <pc:chgData name="Juan Falck" userId="3b3213d8ac44e106" providerId="LiveId" clId="{2EB0DB16-69BB-4FBD-BD19-D94114068BA8}" dt="2022-05-15T00:15:45.175" v="353" actId="47"/>
        <pc:sldMkLst>
          <pc:docMk/>
          <pc:sldMk cId="2574526259" sldId="660"/>
        </pc:sldMkLst>
      </pc:sldChg>
      <pc:sldChg chg="addSp delSp modSp mod">
        <pc:chgData name="Juan Falck" userId="3b3213d8ac44e106" providerId="LiveId" clId="{2EB0DB16-69BB-4FBD-BD19-D94114068BA8}" dt="2022-05-15T12:50:23.041" v="3780" actId="20577"/>
        <pc:sldMkLst>
          <pc:docMk/>
          <pc:sldMk cId="2880740611" sldId="661"/>
        </pc:sldMkLst>
        <pc:spChg chg="add mod">
          <ac:chgData name="Juan Falck" userId="3b3213d8ac44e106" providerId="LiveId" clId="{2EB0DB16-69BB-4FBD-BD19-D94114068BA8}" dt="2022-05-15T00:18:53.016" v="441" actId="20577"/>
          <ac:spMkLst>
            <pc:docMk/>
            <pc:sldMk cId="2880740611" sldId="661"/>
            <ac:spMk id="3" creationId="{2F4A1772-2E16-FB57-38C8-0ED3D416026D}"/>
          </ac:spMkLst>
        </pc:spChg>
        <pc:spChg chg="add mod">
          <ac:chgData name="Juan Falck" userId="3b3213d8ac44e106" providerId="LiveId" clId="{2EB0DB16-69BB-4FBD-BD19-D94114068BA8}" dt="2022-05-15T12:49:45.151" v="3735" actId="113"/>
          <ac:spMkLst>
            <pc:docMk/>
            <pc:sldMk cId="2880740611" sldId="661"/>
            <ac:spMk id="5" creationId="{98A4CAE6-85BD-CAEF-8AB3-5C500EF4CE30}"/>
          </ac:spMkLst>
        </pc:spChg>
        <pc:spChg chg="add mod">
          <ac:chgData name="Juan Falck" userId="3b3213d8ac44e106" providerId="LiveId" clId="{2EB0DB16-69BB-4FBD-BD19-D94114068BA8}" dt="2022-05-15T12:50:23.041" v="3780" actId="20577"/>
          <ac:spMkLst>
            <pc:docMk/>
            <pc:sldMk cId="2880740611" sldId="661"/>
            <ac:spMk id="6" creationId="{BD639F19-EC21-58A4-23CB-A2AF300DDA6D}"/>
          </ac:spMkLst>
        </pc:spChg>
        <pc:picChg chg="add mod">
          <ac:chgData name="Juan Falck" userId="3b3213d8ac44e106" providerId="LiveId" clId="{2EB0DB16-69BB-4FBD-BD19-D94114068BA8}" dt="2022-05-15T00:18:24.808" v="411" actId="1076"/>
          <ac:picMkLst>
            <pc:docMk/>
            <pc:sldMk cId="2880740611" sldId="661"/>
            <ac:picMk id="4" creationId="{640A8078-8C02-B157-051C-F78BC3CD5519}"/>
          </ac:picMkLst>
        </pc:picChg>
        <pc:picChg chg="del">
          <ac:chgData name="Juan Falck" userId="3b3213d8ac44e106" providerId="LiveId" clId="{2EB0DB16-69BB-4FBD-BD19-D94114068BA8}" dt="2022-05-15T00:15:54.089" v="354" actId="478"/>
          <ac:picMkLst>
            <pc:docMk/>
            <pc:sldMk cId="2880740611" sldId="661"/>
            <ac:picMk id="12" creationId="{90E38853-8559-3CAF-E99D-4BD33359AA96}"/>
          </ac:picMkLst>
        </pc:picChg>
      </pc:sldChg>
      <pc:sldChg chg="addSp delSp modSp mod">
        <pc:chgData name="Juan Falck" userId="3b3213d8ac44e106" providerId="LiveId" clId="{2EB0DB16-69BB-4FBD-BD19-D94114068BA8}" dt="2022-05-15T16:13:17.226" v="6791" actId="404"/>
        <pc:sldMkLst>
          <pc:docMk/>
          <pc:sldMk cId="2850229482" sldId="662"/>
        </pc:sldMkLst>
        <pc:spChg chg="mod">
          <ac:chgData name="Juan Falck" userId="3b3213d8ac44e106" providerId="LiveId" clId="{2EB0DB16-69BB-4FBD-BD19-D94114068BA8}" dt="2022-05-15T00:21:26.649" v="751" actId="20577"/>
          <ac:spMkLst>
            <pc:docMk/>
            <pc:sldMk cId="2850229482" sldId="662"/>
            <ac:spMk id="4" creationId="{EBE45071-1B67-FE71-C44A-F09185DF87DD}"/>
          </ac:spMkLst>
        </pc:spChg>
        <pc:spChg chg="add mod">
          <ac:chgData name="Juan Falck" userId="3b3213d8ac44e106" providerId="LiveId" clId="{2EB0DB16-69BB-4FBD-BD19-D94114068BA8}" dt="2022-05-15T16:13:17.226" v="6791" actId="404"/>
          <ac:spMkLst>
            <pc:docMk/>
            <pc:sldMk cId="2850229482" sldId="662"/>
            <ac:spMk id="5" creationId="{1B0C3DC0-FD71-226D-4E87-2A04BD66C0DF}"/>
          </ac:spMkLst>
        </pc:spChg>
        <pc:picChg chg="del">
          <ac:chgData name="Juan Falck" userId="3b3213d8ac44e106" providerId="LiveId" clId="{2EB0DB16-69BB-4FBD-BD19-D94114068BA8}" dt="2022-05-15T00:16:45.832" v="401" actId="478"/>
          <ac:picMkLst>
            <pc:docMk/>
            <pc:sldMk cId="2850229482" sldId="662"/>
            <ac:picMk id="3" creationId="{B223878F-5DA4-73FD-A75B-9BDF54122F62}"/>
          </ac:picMkLst>
        </pc:picChg>
      </pc:sldChg>
      <pc:sldChg chg="addSp delSp modSp mod">
        <pc:chgData name="Juan Falck" userId="3b3213d8ac44e106" providerId="LiveId" clId="{2EB0DB16-69BB-4FBD-BD19-D94114068BA8}" dt="2022-05-16T01:22:32.434" v="7968" actId="20577"/>
        <pc:sldMkLst>
          <pc:docMk/>
          <pc:sldMk cId="990304960" sldId="663"/>
        </pc:sldMkLst>
        <pc:spChg chg="add mod">
          <ac:chgData name="Juan Falck" userId="3b3213d8ac44e106" providerId="LiveId" clId="{2EB0DB16-69BB-4FBD-BD19-D94114068BA8}" dt="2022-05-16T01:22:32.434" v="7968" actId="20577"/>
          <ac:spMkLst>
            <pc:docMk/>
            <pc:sldMk cId="990304960" sldId="663"/>
            <ac:spMk id="2" creationId="{DC31D28F-0900-58F9-592A-980D1D1E8C9C}"/>
          </ac:spMkLst>
        </pc:spChg>
        <pc:spChg chg="add mod">
          <ac:chgData name="Juan Falck" userId="3b3213d8ac44e106" providerId="LiveId" clId="{2EB0DB16-69BB-4FBD-BD19-D94114068BA8}" dt="2022-05-16T01:22:08.282" v="7962" actId="1076"/>
          <ac:spMkLst>
            <pc:docMk/>
            <pc:sldMk cId="990304960" sldId="663"/>
            <ac:spMk id="3" creationId="{93BD1294-1A3D-273A-30D2-6A6A96941270}"/>
          </ac:spMkLst>
        </pc:spChg>
        <pc:spChg chg="mod">
          <ac:chgData name="Juan Falck" userId="3b3213d8ac44e106" providerId="LiveId" clId="{2EB0DB16-69BB-4FBD-BD19-D94114068BA8}" dt="2022-05-15T12:51:28.712" v="3805" actId="20577"/>
          <ac:spMkLst>
            <pc:docMk/>
            <pc:sldMk cId="990304960" sldId="663"/>
            <ac:spMk id="6" creationId="{C485BCA4-5288-4330-94B4-79B6F992B17A}"/>
          </ac:spMkLst>
        </pc:spChg>
        <pc:spChg chg="mod">
          <ac:chgData name="Juan Falck" userId="3b3213d8ac44e106" providerId="LiveId" clId="{2EB0DB16-69BB-4FBD-BD19-D94114068BA8}" dt="2022-05-15T13:22:58.207" v="6696" actId="12"/>
          <ac:spMkLst>
            <pc:docMk/>
            <pc:sldMk cId="990304960" sldId="663"/>
            <ac:spMk id="7" creationId="{87DEAA92-5EA1-5AF5-37E9-DF142AC7A448}"/>
          </ac:spMkLst>
        </pc:spChg>
        <pc:picChg chg="del">
          <ac:chgData name="Juan Falck" userId="3b3213d8ac44e106" providerId="LiveId" clId="{2EB0DB16-69BB-4FBD-BD19-D94114068BA8}" dt="2022-05-15T00:16:49.672" v="403" actId="478"/>
          <ac:picMkLst>
            <pc:docMk/>
            <pc:sldMk cId="990304960" sldId="663"/>
            <ac:picMk id="3" creationId="{565A0688-BA38-A63C-D281-BF8AE8546F7B}"/>
          </ac:picMkLst>
        </pc:picChg>
        <pc:picChg chg="add mod">
          <ac:chgData name="Juan Falck" userId="3b3213d8ac44e106" providerId="LiveId" clId="{2EB0DB16-69BB-4FBD-BD19-D94114068BA8}" dt="2022-05-15T00:27:50.523" v="1234" actId="1076"/>
          <ac:picMkLst>
            <pc:docMk/>
            <pc:sldMk cId="990304960" sldId="663"/>
            <ac:picMk id="4" creationId="{CC55A4B5-9D39-9D63-1A88-9DA147AA54DA}"/>
          </ac:picMkLst>
        </pc:picChg>
        <pc:picChg chg="del">
          <ac:chgData name="Juan Falck" userId="3b3213d8ac44e106" providerId="LiveId" clId="{2EB0DB16-69BB-4FBD-BD19-D94114068BA8}" dt="2022-05-15T00:16:48.401" v="402" actId="478"/>
          <ac:picMkLst>
            <pc:docMk/>
            <pc:sldMk cId="990304960" sldId="663"/>
            <ac:picMk id="5" creationId="{FE64C291-E512-9161-B144-14BCF57A28C4}"/>
          </ac:picMkLst>
        </pc:picChg>
        <pc:picChg chg="add mod">
          <ac:chgData name="Juan Falck" userId="3b3213d8ac44e106" providerId="LiveId" clId="{2EB0DB16-69BB-4FBD-BD19-D94114068BA8}" dt="2022-05-15T00:28:34.487" v="1238" actId="1076"/>
          <ac:picMkLst>
            <pc:docMk/>
            <pc:sldMk cId="990304960" sldId="663"/>
            <ac:picMk id="9" creationId="{17EE53B1-9C86-F775-65E8-61F325872168}"/>
          </ac:picMkLst>
        </pc:picChg>
        <pc:picChg chg="add del mod">
          <ac:chgData name="Juan Falck" userId="3b3213d8ac44e106" providerId="LiveId" clId="{2EB0DB16-69BB-4FBD-BD19-D94114068BA8}" dt="2022-05-15T00:29:02.257" v="1240"/>
          <ac:picMkLst>
            <pc:docMk/>
            <pc:sldMk cId="990304960" sldId="663"/>
            <ac:picMk id="10" creationId="{5FD1151A-F10D-AC1E-D99A-269A22E2F177}"/>
          </ac:picMkLst>
        </pc:picChg>
      </pc:sldChg>
      <pc:sldChg chg="addSp delSp modSp mod">
        <pc:chgData name="Juan Falck" userId="3b3213d8ac44e106" providerId="LiveId" clId="{2EB0DB16-69BB-4FBD-BD19-D94114068BA8}" dt="2022-05-15T13:00:36.369" v="4427" actId="6549"/>
        <pc:sldMkLst>
          <pc:docMk/>
          <pc:sldMk cId="3231848930" sldId="665"/>
        </pc:sldMkLst>
        <pc:spChg chg="mod">
          <ac:chgData name="Juan Falck" userId="3b3213d8ac44e106" providerId="LiveId" clId="{2EB0DB16-69BB-4FBD-BD19-D94114068BA8}" dt="2022-05-15T00:34:42.280" v="1631" actId="20577"/>
          <ac:spMkLst>
            <pc:docMk/>
            <pc:sldMk cId="3231848930" sldId="665"/>
            <ac:spMk id="10" creationId="{A6C5FF1A-B9AE-6AA9-ABAA-EB647EE2AC06}"/>
          </ac:spMkLst>
        </pc:spChg>
        <pc:spChg chg="add mod">
          <ac:chgData name="Juan Falck" userId="3b3213d8ac44e106" providerId="LiveId" clId="{2EB0DB16-69BB-4FBD-BD19-D94114068BA8}" dt="2022-05-15T13:00:36.369" v="4427" actId="6549"/>
          <ac:spMkLst>
            <pc:docMk/>
            <pc:sldMk cId="3231848930" sldId="665"/>
            <ac:spMk id="11" creationId="{4793F39F-9759-89A8-8C73-5CB045767516}"/>
          </ac:spMkLst>
        </pc:spChg>
        <pc:spChg chg="del">
          <ac:chgData name="Juan Falck" userId="3b3213d8ac44e106" providerId="LiveId" clId="{2EB0DB16-69BB-4FBD-BD19-D94114068BA8}" dt="2022-05-15T00:16:56.769" v="404" actId="478"/>
          <ac:spMkLst>
            <pc:docMk/>
            <pc:sldMk cId="3231848930" sldId="665"/>
            <ac:spMk id="12" creationId="{C2D9F411-32E5-24B8-75BD-B0B444F99047}"/>
          </ac:spMkLst>
        </pc:spChg>
        <pc:picChg chg="del">
          <ac:chgData name="Juan Falck" userId="3b3213d8ac44e106" providerId="LiveId" clId="{2EB0DB16-69BB-4FBD-BD19-D94114068BA8}" dt="2022-05-15T00:16:56.769" v="404" actId="478"/>
          <ac:picMkLst>
            <pc:docMk/>
            <pc:sldMk cId="3231848930" sldId="665"/>
            <ac:picMk id="3" creationId="{4A1C1618-BC50-4D26-B991-E43323712352}"/>
          </ac:picMkLst>
        </pc:picChg>
        <pc:picChg chg="add mod">
          <ac:chgData name="Juan Falck" userId="3b3213d8ac44e106" providerId="LiveId" clId="{2EB0DB16-69BB-4FBD-BD19-D94114068BA8}" dt="2022-05-15T00:35:00.196" v="1636" actId="14100"/>
          <ac:picMkLst>
            <pc:docMk/>
            <pc:sldMk cId="3231848930" sldId="665"/>
            <ac:picMk id="4" creationId="{CA3D3775-B92F-056D-FEEA-902179B936F3}"/>
          </ac:picMkLst>
        </pc:picChg>
        <pc:picChg chg="del">
          <ac:chgData name="Juan Falck" userId="3b3213d8ac44e106" providerId="LiveId" clId="{2EB0DB16-69BB-4FBD-BD19-D94114068BA8}" dt="2022-05-15T00:16:56.769" v="404" actId="478"/>
          <ac:picMkLst>
            <pc:docMk/>
            <pc:sldMk cId="3231848930" sldId="665"/>
            <ac:picMk id="5" creationId="{EF69EAF5-DBCB-D494-A45C-EF3069867DC2}"/>
          </ac:picMkLst>
        </pc:picChg>
        <pc:picChg chg="del">
          <ac:chgData name="Juan Falck" userId="3b3213d8ac44e106" providerId="LiveId" clId="{2EB0DB16-69BB-4FBD-BD19-D94114068BA8}" dt="2022-05-15T00:16:56.769" v="404" actId="478"/>
          <ac:picMkLst>
            <pc:docMk/>
            <pc:sldMk cId="3231848930" sldId="665"/>
            <ac:picMk id="7" creationId="{5D8EBAB8-FE93-C33D-D478-CE0B1775A957}"/>
          </ac:picMkLst>
        </pc:picChg>
        <pc:picChg chg="del">
          <ac:chgData name="Juan Falck" userId="3b3213d8ac44e106" providerId="LiveId" clId="{2EB0DB16-69BB-4FBD-BD19-D94114068BA8}" dt="2022-05-15T00:16:56.769" v="404" actId="478"/>
          <ac:picMkLst>
            <pc:docMk/>
            <pc:sldMk cId="3231848930" sldId="665"/>
            <ac:picMk id="9" creationId="{5944DA80-4369-51A9-0CFF-C8E3A2A77460}"/>
          </ac:picMkLst>
        </pc:picChg>
      </pc:sldChg>
      <pc:sldChg chg="del">
        <pc:chgData name="Juan Falck" userId="3b3213d8ac44e106" providerId="LiveId" clId="{2EB0DB16-69BB-4FBD-BD19-D94114068BA8}" dt="2022-05-15T00:17:04.471" v="406" actId="47"/>
        <pc:sldMkLst>
          <pc:docMk/>
          <pc:sldMk cId="13680908" sldId="666"/>
        </pc:sldMkLst>
      </pc:sldChg>
      <pc:sldChg chg="addSp delSp modSp mod">
        <pc:chgData name="Juan Falck" userId="3b3213d8ac44e106" providerId="LiveId" clId="{2EB0DB16-69BB-4FBD-BD19-D94114068BA8}" dt="2022-05-15T13:03:33.237" v="4726" actId="20577"/>
        <pc:sldMkLst>
          <pc:docMk/>
          <pc:sldMk cId="447797144" sldId="667"/>
        </pc:sldMkLst>
        <pc:spChg chg="del">
          <ac:chgData name="Juan Falck" userId="3b3213d8ac44e106" providerId="LiveId" clId="{2EB0DB16-69BB-4FBD-BD19-D94114068BA8}" dt="2022-05-15T00:36:02.425" v="1637" actId="478"/>
          <ac:spMkLst>
            <pc:docMk/>
            <pc:sldMk cId="447797144" sldId="667"/>
            <ac:spMk id="4" creationId="{2122C189-6D82-E8B8-0AA2-479CB6016464}"/>
          </ac:spMkLst>
        </pc:spChg>
        <pc:spChg chg="add mod">
          <ac:chgData name="Juan Falck" userId="3b3213d8ac44e106" providerId="LiveId" clId="{2EB0DB16-69BB-4FBD-BD19-D94114068BA8}" dt="2022-05-15T13:03:33.237" v="4726" actId="20577"/>
          <ac:spMkLst>
            <pc:docMk/>
            <pc:sldMk cId="447797144" sldId="667"/>
            <ac:spMk id="8" creationId="{EFEDE173-1F13-238B-1CE8-BDBC7278A7AF}"/>
          </ac:spMkLst>
        </pc:spChg>
        <pc:spChg chg="add mod">
          <ac:chgData name="Juan Falck" userId="3b3213d8ac44e106" providerId="LiveId" clId="{2EB0DB16-69BB-4FBD-BD19-D94114068BA8}" dt="2022-05-15T13:01:48.582" v="4465" actId="1076"/>
          <ac:spMkLst>
            <pc:docMk/>
            <pc:sldMk cId="447797144" sldId="667"/>
            <ac:spMk id="9" creationId="{8E7B4B45-254A-9E3E-6657-C17522038492}"/>
          </ac:spMkLst>
        </pc:spChg>
        <pc:picChg chg="del">
          <ac:chgData name="Juan Falck" userId="3b3213d8ac44e106" providerId="LiveId" clId="{2EB0DB16-69BB-4FBD-BD19-D94114068BA8}" dt="2022-05-15T00:17:00.664" v="405" actId="478"/>
          <ac:picMkLst>
            <pc:docMk/>
            <pc:sldMk cId="447797144" sldId="667"/>
            <ac:picMk id="3" creationId="{46677A21-C108-8876-B203-241CF54A703E}"/>
          </ac:picMkLst>
        </pc:picChg>
        <pc:picChg chg="add mod">
          <ac:chgData name="Juan Falck" userId="3b3213d8ac44e106" providerId="LiveId" clId="{2EB0DB16-69BB-4FBD-BD19-D94114068BA8}" dt="2022-05-15T13:01:40.514" v="4462" actId="1036"/>
          <ac:picMkLst>
            <pc:docMk/>
            <pc:sldMk cId="447797144" sldId="667"/>
            <ac:picMk id="5" creationId="{20B5FF07-F92B-A8B1-3003-9055162180EF}"/>
          </ac:picMkLst>
        </pc:picChg>
        <pc:picChg chg="add mod">
          <ac:chgData name="Juan Falck" userId="3b3213d8ac44e106" providerId="LiveId" clId="{2EB0DB16-69BB-4FBD-BD19-D94114068BA8}" dt="2022-05-15T13:01:36.491" v="4451" actId="1036"/>
          <ac:picMkLst>
            <pc:docMk/>
            <pc:sldMk cId="447797144" sldId="667"/>
            <ac:picMk id="7" creationId="{50F27E79-69DD-0A8D-4142-F5B1482BC44D}"/>
          </ac:picMkLst>
        </pc:picChg>
      </pc:sldChg>
      <pc:sldChg chg="del">
        <pc:chgData name="Juan Falck" userId="3b3213d8ac44e106" providerId="LiveId" clId="{2EB0DB16-69BB-4FBD-BD19-D94114068BA8}" dt="2022-05-15T00:17:14.957" v="407" actId="47"/>
        <pc:sldMkLst>
          <pc:docMk/>
          <pc:sldMk cId="660101211" sldId="668"/>
        </pc:sldMkLst>
      </pc:sldChg>
      <pc:sldChg chg="del">
        <pc:chgData name="Juan Falck" userId="3b3213d8ac44e106" providerId="LiveId" clId="{2EB0DB16-69BB-4FBD-BD19-D94114068BA8}" dt="2022-05-15T00:17:14.957" v="407" actId="47"/>
        <pc:sldMkLst>
          <pc:docMk/>
          <pc:sldMk cId="2322571425" sldId="669"/>
        </pc:sldMkLst>
      </pc:sldChg>
      <pc:sldChg chg="del">
        <pc:chgData name="Juan Falck" userId="3b3213d8ac44e106" providerId="LiveId" clId="{2EB0DB16-69BB-4FBD-BD19-D94114068BA8}" dt="2022-05-15T00:17:14.957" v="407" actId="47"/>
        <pc:sldMkLst>
          <pc:docMk/>
          <pc:sldMk cId="4010967912" sldId="670"/>
        </pc:sldMkLst>
      </pc:sldChg>
      <pc:sldChg chg="del">
        <pc:chgData name="Juan Falck" userId="3b3213d8ac44e106" providerId="LiveId" clId="{2EB0DB16-69BB-4FBD-BD19-D94114068BA8}" dt="2022-05-15T00:17:14.957" v="407" actId="47"/>
        <pc:sldMkLst>
          <pc:docMk/>
          <pc:sldMk cId="3083911718" sldId="671"/>
        </pc:sldMkLst>
      </pc:sldChg>
      <pc:sldChg chg="del">
        <pc:chgData name="Juan Falck" userId="3b3213d8ac44e106" providerId="LiveId" clId="{2EB0DB16-69BB-4FBD-BD19-D94114068BA8}" dt="2022-05-15T00:17:14.957" v="407" actId="47"/>
        <pc:sldMkLst>
          <pc:docMk/>
          <pc:sldMk cId="4059418260" sldId="672"/>
        </pc:sldMkLst>
      </pc:sldChg>
      <pc:sldChg chg="del">
        <pc:chgData name="Juan Falck" userId="3b3213d8ac44e106" providerId="LiveId" clId="{2EB0DB16-69BB-4FBD-BD19-D94114068BA8}" dt="2022-05-15T00:17:14.957" v="407" actId="47"/>
        <pc:sldMkLst>
          <pc:docMk/>
          <pc:sldMk cId="1793025863" sldId="673"/>
        </pc:sldMkLst>
      </pc:sldChg>
      <pc:sldChg chg="del">
        <pc:chgData name="Juan Falck" userId="3b3213d8ac44e106" providerId="LiveId" clId="{2EB0DB16-69BB-4FBD-BD19-D94114068BA8}" dt="2022-05-15T00:17:14.957" v="407" actId="47"/>
        <pc:sldMkLst>
          <pc:docMk/>
          <pc:sldMk cId="701449608" sldId="674"/>
        </pc:sldMkLst>
      </pc:sldChg>
      <pc:sldChg chg="del">
        <pc:chgData name="Juan Falck" userId="3b3213d8ac44e106" providerId="LiveId" clId="{2EB0DB16-69BB-4FBD-BD19-D94114068BA8}" dt="2022-05-15T00:17:14.957" v="407" actId="47"/>
        <pc:sldMkLst>
          <pc:docMk/>
          <pc:sldMk cId="2526553852" sldId="675"/>
        </pc:sldMkLst>
      </pc:sldChg>
      <pc:sldChg chg="del">
        <pc:chgData name="Juan Falck" userId="3b3213d8ac44e106" providerId="LiveId" clId="{2EB0DB16-69BB-4FBD-BD19-D94114068BA8}" dt="2022-05-15T00:17:14.957" v="407" actId="47"/>
        <pc:sldMkLst>
          <pc:docMk/>
          <pc:sldMk cId="2702004707" sldId="676"/>
        </pc:sldMkLst>
      </pc:sldChg>
      <pc:sldChg chg="del">
        <pc:chgData name="Juan Falck" userId="3b3213d8ac44e106" providerId="LiveId" clId="{2EB0DB16-69BB-4FBD-BD19-D94114068BA8}" dt="2022-05-15T00:17:14.957" v="407" actId="47"/>
        <pc:sldMkLst>
          <pc:docMk/>
          <pc:sldMk cId="3534899933" sldId="680"/>
        </pc:sldMkLst>
      </pc:sldChg>
      <pc:sldChg chg="del">
        <pc:chgData name="Juan Falck" userId="3b3213d8ac44e106" providerId="LiveId" clId="{2EB0DB16-69BB-4FBD-BD19-D94114068BA8}" dt="2022-05-15T00:17:14.957" v="407" actId="47"/>
        <pc:sldMkLst>
          <pc:docMk/>
          <pc:sldMk cId="2980520338" sldId="681"/>
        </pc:sldMkLst>
      </pc:sldChg>
      <pc:sldChg chg="del">
        <pc:chgData name="Juan Falck" userId="3b3213d8ac44e106" providerId="LiveId" clId="{2EB0DB16-69BB-4FBD-BD19-D94114068BA8}" dt="2022-05-15T00:17:14.957" v="407" actId="47"/>
        <pc:sldMkLst>
          <pc:docMk/>
          <pc:sldMk cId="2856496721" sldId="682"/>
        </pc:sldMkLst>
      </pc:sldChg>
      <pc:sldChg chg="addSp delSp modSp add mod">
        <pc:chgData name="Juan Falck" userId="3b3213d8ac44e106" providerId="LiveId" clId="{2EB0DB16-69BB-4FBD-BD19-D94114068BA8}" dt="2022-05-15T12:58:40.061" v="4348" actId="6549"/>
        <pc:sldMkLst>
          <pc:docMk/>
          <pc:sldMk cId="585508932" sldId="684"/>
        </pc:sldMkLst>
        <pc:spChg chg="mod">
          <ac:chgData name="Juan Falck" userId="3b3213d8ac44e106" providerId="LiveId" clId="{2EB0DB16-69BB-4FBD-BD19-D94114068BA8}" dt="2022-05-15T12:58:40.061" v="4348" actId="6549"/>
          <ac:spMkLst>
            <pc:docMk/>
            <pc:sldMk cId="585508932" sldId="684"/>
            <ac:spMk id="7" creationId="{87DEAA92-5EA1-5AF5-37E9-DF142AC7A448}"/>
          </ac:spMkLst>
        </pc:spChg>
        <pc:picChg chg="add mod">
          <ac:chgData name="Juan Falck" userId="3b3213d8ac44e106" providerId="LiveId" clId="{2EB0DB16-69BB-4FBD-BD19-D94114068BA8}" dt="2022-05-15T00:29:49.210" v="1248" actId="14100"/>
          <ac:picMkLst>
            <pc:docMk/>
            <pc:sldMk cId="585508932" sldId="684"/>
            <ac:picMk id="3" creationId="{5EB86F95-B149-9472-29CE-02501E037AD7}"/>
          </ac:picMkLst>
        </pc:picChg>
        <pc:picChg chg="del">
          <ac:chgData name="Juan Falck" userId="3b3213d8ac44e106" providerId="LiveId" clId="{2EB0DB16-69BB-4FBD-BD19-D94114068BA8}" dt="2022-05-15T00:29:11.921" v="1244" actId="478"/>
          <ac:picMkLst>
            <pc:docMk/>
            <pc:sldMk cId="585508932" sldId="684"/>
            <ac:picMk id="4" creationId="{CC55A4B5-9D39-9D63-1A88-9DA147AA54DA}"/>
          </ac:picMkLst>
        </pc:picChg>
        <pc:picChg chg="add mod">
          <ac:chgData name="Juan Falck" userId="3b3213d8ac44e106" providerId="LiveId" clId="{2EB0DB16-69BB-4FBD-BD19-D94114068BA8}" dt="2022-05-15T00:30:24.515" v="1251" actId="14100"/>
          <ac:picMkLst>
            <pc:docMk/>
            <pc:sldMk cId="585508932" sldId="684"/>
            <ac:picMk id="8" creationId="{4AC97649-7B20-9546-3E71-8F668498E9BF}"/>
          </ac:picMkLst>
        </pc:picChg>
        <pc:picChg chg="del">
          <ac:chgData name="Juan Falck" userId="3b3213d8ac44e106" providerId="LiveId" clId="{2EB0DB16-69BB-4FBD-BD19-D94114068BA8}" dt="2022-05-15T00:29:13.160" v="1245" actId="478"/>
          <ac:picMkLst>
            <pc:docMk/>
            <pc:sldMk cId="585508932" sldId="684"/>
            <ac:picMk id="9" creationId="{17EE53B1-9C86-F775-65E8-61F325872168}"/>
          </ac:picMkLst>
        </pc:picChg>
        <pc:picChg chg="add mod">
          <ac:chgData name="Juan Falck" userId="3b3213d8ac44e106" providerId="LiveId" clId="{2EB0DB16-69BB-4FBD-BD19-D94114068BA8}" dt="2022-05-15T00:31:06.097" v="1257" actId="14100"/>
          <ac:picMkLst>
            <pc:docMk/>
            <pc:sldMk cId="585508932" sldId="684"/>
            <ac:picMk id="11" creationId="{2EA53A2F-D567-8327-4E95-E2FF092FB506}"/>
          </ac:picMkLst>
        </pc:picChg>
        <pc:picChg chg="add mod">
          <ac:chgData name="Juan Falck" userId="3b3213d8ac44e106" providerId="LiveId" clId="{2EB0DB16-69BB-4FBD-BD19-D94114068BA8}" dt="2022-05-15T00:31:50.880" v="1262" actId="14100"/>
          <ac:picMkLst>
            <pc:docMk/>
            <pc:sldMk cId="585508932" sldId="684"/>
            <ac:picMk id="13" creationId="{821F4312-F226-8D4F-BFF7-76A045D9E75B}"/>
          </ac:picMkLst>
        </pc:picChg>
      </pc:sldChg>
      <pc:sldChg chg="add del setBg">
        <pc:chgData name="Juan Falck" userId="3b3213d8ac44e106" providerId="LiveId" clId="{2EB0DB16-69BB-4FBD-BD19-D94114068BA8}" dt="2022-05-15T00:29:09.525" v="1242"/>
        <pc:sldMkLst>
          <pc:docMk/>
          <pc:sldMk cId="3147128607" sldId="684"/>
        </pc:sldMkLst>
      </pc:sldChg>
      <pc:sldChg chg="addSp delSp modSp add mod">
        <pc:chgData name="Juan Falck" userId="3b3213d8ac44e106" providerId="LiveId" clId="{2EB0DB16-69BB-4FBD-BD19-D94114068BA8}" dt="2022-05-15T13:05:44.843" v="4977" actId="6549"/>
        <pc:sldMkLst>
          <pc:docMk/>
          <pc:sldMk cId="3015912548" sldId="685"/>
        </pc:sldMkLst>
        <pc:spChg chg="add mod">
          <ac:chgData name="Juan Falck" userId="3b3213d8ac44e106" providerId="LiveId" clId="{2EB0DB16-69BB-4FBD-BD19-D94114068BA8}" dt="2022-05-15T13:05:44.843" v="4977" actId="6549"/>
          <ac:spMkLst>
            <pc:docMk/>
            <pc:sldMk cId="3015912548" sldId="685"/>
            <ac:spMk id="8" creationId="{6614BC17-52FA-495C-D9D5-8306518BA785}"/>
          </ac:spMkLst>
        </pc:spChg>
        <pc:spChg chg="add mod">
          <ac:chgData name="Juan Falck" userId="3b3213d8ac44e106" providerId="LiveId" clId="{2EB0DB16-69BB-4FBD-BD19-D94114068BA8}" dt="2022-05-15T01:43:28.558" v="3514" actId="20577"/>
          <ac:spMkLst>
            <pc:docMk/>
            <pc:sldMk cId="3015912548" sldId="685"/>
            <ac:spMk id="9" creationId="{F4451884-16F2-99F0-C851-301865E6BDB3}"/>
          </ac:spMkLst>
        </pc:spChg>
        <pc:picChg chg="add mod">
          <ac:chgData name="Juan Falck" userId="3b3213d8ac44e106" providerId="LiveId" clId="{2EB0DB16-69BB-4FBD-BD19-D94114068BA8}" dt="2022-05-15T01:39:03.996" v="3082" actId="14100"/>
          <ac:picMkLst>
            <pc:docMk/>
            <pc:sldMk cId="3015912548" sldId="685"/>
            <ac:picMk id="3" creationId="{439B2B27-794C-CC9F-B757-E77AED2C9376}"/>
          </ac:picMkLst>
        </pc:picChg>
        <pc:picChg chg="del">
          <ac:chgData name="Juan Falck" userId="3b3213d8ac44e106" providerId="LiveId" clId="{2EB0DB16-69BB-4FBD-BD19-D94114068BA8}" dt="2022-05-15T00:38:27.208" v="1688" actId="478"/>
          <ac:picMkLst>
            <pc:docMk/>
            <pc:sldMk cId="3015912548" sldId="685"/>
            <ac:picMk id="5" creationId="{20B5FF07-F92B-A8B1-3003-9055162180EF}"/>
          </ac:picMkLst>
        </pc:picChg>
        <pc:picChg chg="add mod">
          <ac:chgData name="Juan Falck" userId="3b3213d8ac44e106" providerId="LiveId" clId="{2EB0DB16-69BB-4FBD-BD19-D94114068BA8}" dt="2022-05-15T01:39:06.342" v="3083" actId="1076"/>
          <ac:picMkLst>
            <pc:docMk/>
            <pc:sldMk cId="3015912548" sldId="685"/>
            <ac:picMk id="6" creationId="{DFF7DBD5-F595-21B4-E4F5-4810FE7D2AD5}"/>
          </ac:picMkLst>
        </pc:picChg>
        <pc:picChg chg="del">
          <ac:chgData name="Juan Falck" userId="3b3213d8ac44e106" providerId="LiveId" clId="{2EB0DB16-69BB-4FBD-BD19-D94114068BA8}" dt="2022-05-15T00:38:28.512" v="1689" actId="478"/>
          <ac:picMkLst>
            <pc:docMk/>
            <pc:sldMk cId="3015912548" sldId="685"/>
            <ac:picMk id="7" creationId="{50F27E79-69DD-0A8D-4142-F5B1482BC44D}"/>
          </ac:picMkLst>
        </pc:picChg>
      </pc:sldChg>
      <pc:sldChg chg="add del setBg">
        <pc:chgData name="Juan Falck" userId="3b3213d8ac44e106" providerId="LiveId" clId="{2EB0DB16-69BB-4FBD-BD19-D94114068BA8}" dt="2022-05-15T00:38:06.429" v="1680"/>
        <pc:sldMkLst>
          <pc:docMk/>
          <pc:sldMk cId="3922138301" sldId="685"/>
        </pc:sldMkLst>
      </pc:sldChg>
      <pc:sldChg chg="add del setBg">
        <pc:chgData name="Juan Falck" userId="3b3213d8ac44e106" providerId="LiveId" clId="{2EB0DB16-69BB-4FBD-BD19-D94114068BA8}" dt="2022-05-15T00:38:13.665" v="1683"/>
        <pc:sldMkLst>
          <pc:docMk/>
          <pc:sldMk cId="1266764304" sldId="686"/>
        </pc:sldMkLst>
      </pc:sldChg>
      <pc:sldChg chg="addSp delSp modSp add mod">
        <pc:chgData name="Juan Falck" userId="3b3213d8ac44e106" providerId="LiveId" clId="{2EB0DB16-69BB-4FBD-BD19-D94114068BA8}" dt="2022-05-15T17:21:35.295" v="7566" actId="20577"/>
        <pc:sldMkLst>
          <pc:docMk/>
          <pc:sldMk cId="2398292188" sldId="686"/>
        </pc:sldMkLst>
        <pc:spChg chg="add mod">
          <ac:chgData name="Juan Falck" userId="3b3213d8ac44e106" providerId="LiveId" clId="{2EB0DB16-69BB-4FBD-BD19-D94114068BA8}" dt="2022-05-15T16:18:51.972" v="6840" actId="20577"/>
          <ac:spMkLst>
            <pc:docMk/>
            <pc:sldMk cId="2398292188" sldId="686"/>
            <ac:spMk id="2" creationId="{46B8D40B-1F0D-7EB3-09DB-BA2BEE1B643E}"/>
          </ac:spMkLst>
        </pc:spChg>
        <pc:spChg chg="add mod">
          <ac:chgData name="Juan Falck" userId="3b3213d8ac44e106" providerId="LiveId" clId="{2EB0DB16-69BB-4FBD-BD19-D94114068BA8}" dt="2022-05-15T16:20:26.596" v="6912" actId="20577"/>
          <ac:spMkLst>
            <pc:docMk/>
            <pc:sldMk cId="2398292188" sldId="686"/>
            <ac:spMk id="4" creationId="{C35B1778-8CA1-69E1-E6AE-47C92E2DF98D}"/>
          </ac:spMkLst>
        </pc:spChg>
        <pc:spChg chg="add mod">
          <ac:chgData name="Juan Falck" userId="3b3213d8ac44e106" providerId="LiveId" clId="{2EB0DB16-69BB-4FBD-BD19-D94114068BA8}" dt="2022-05-15T01:44:04.936" v="3587" actId="14100"/>
          <ac:spMkLst>
            <pc:docMk/>
            <pc:sldMk cId="2398292188" sldId="686"/>
            <ac:spMk id="10" creationId="{651FEE09-23ED-043F-D49B-63878265B72B}"/>
          </ac:spMkLst>
        </pc:spChg>
        <pc:spChg chg="add mod">
          <ac:chgData name="Juan Falck" userId="3b3213d8ac44e106" providerId="LiveId" clId="{2EB0DB16-69BB-4FBD-BD19-D94114068BA8}" dt="2022-05-15T17:21:35.295" v="7566" actId="20577"/>
          <ac:spMkLst>
            <pc:docMk/>
            <pc:sldMk cId="2398292188" sldId="686"/>
            <ac:spMk id="11" creationId="{1F744C5B-8B7B-662E-A4AB-C87A2AE670CF}"/>
          </ac:spMkLst>
        </pc:spChg>
        <pc:spChg chg="add mod">
          <ac:chgData name="Juan Falck" userId="3b3213d8ac44e106" providerId="LiveId" clId="{2EB0DB16-69BB-4FBD-BD19-D94114068BA8}" dt="2022-05-15T17:20:15.079" v="7548" actId="1076"/>
          <ac:spMkLst>
            <pc:docMk/>
            <pc:sldMk cId="2398292188" sldId="686"/>
            <ac:spMk id="12" creationId="{A50EC960-6360-83EF-D7E2-E56696472D5C}"/>
          </ac:spMkLst>
        </pc:spChg>
        <pc:spChg chg="add mod">
          <ac:chgData name="Juan Falck" userId="3b3213d8ac44e106" providerId="LiveId" clId="{2EB0DB16-69BB-4FBD-BD19-D94114068BA8}" dt="2022-05-15T17:20:29.720" v="7554" actId="14100"/>
          <ac:spMkLst>
            <pc:docMk/>
            <pc:sldMk cId="2398292188" sldId="686"/>
            <ac:spMk id="14" creationId="{DEF9995A-7C42-7D1D-91A4-25D7CBED69F3}"/>
          </ac:spMkLst>
        </pc:spChg>
        <pc:picChg chg="add mod">
          <ac:chgData name="Juan Falck" userId="3b3213d8ac44e106" providerId="LiveId" clId="{2EB0DB16-69BB-4FBD-BD19-D94114068BA8}" dt="2022-05-15T13:09:53.614" v="5480" actId="1076"/>
          <ac:picMkLst>
            <pc:docMk/>
            <pc:sldMk cId="2398292188" sldId="686"/>
            <ac:picMk id="3" creationId="{8B64D492-8897-65D1-705E-69C7E25E06FE}"/>
          </ac:picMkLst>
        </pc:picChg>
        <pc:picChg chg="del">
          <ac:chgData name="Juan Falck" userId="3b3213d8ac44e106" providerId="LiveId" clId="{2EB0DB16-69BB-4FBD-BD19-D94114068BA8}" dt="2022-05-15T00:40:09.816" v="1697" actId="478"/>
          <ac:picMkLst>
            <pc:docMk/>
            <pc:sldMk cId="2398292188" sldId="686"/>
            <ac:picMk id="5" creationId="{20B5FF07-F92B-A8B1-3003-9055162180EF}"/>
          </ac:picMkLst>
        </pc:picChg>
        <pc:picChg chg="add mod">
          <ac:chgData name="Juan Falck" userId="3b3213d8ac44e106" providerId="LiveId" clId="{2EB0DB16-69BB-4FBD-BD19-D94114068BA8}" dt="2022-05-15T01:03:20.991" v="1759" actId="14100"/>
          <ac:picMkLst>
            <pc:docMk/>
            <pc:sldMk cId="2398292188" sldId="686"/>
            <ac:picMk id="6" creationId="{3313550C-9647-1CFE-F34B-6B4F12ABF4C3}"/>
          </ac:picMkLst>
        </pc:picChg>
        <pc:picChg chg="add del mod">
          <ac:chgData name="Juan Falck" userId="3b3213d8ac44e106" providerId="LiveId" clId="{2EB0DB16-69BB-4FBD-BD19-D94114068BA8}" dt="2022-05-15T16:41:12.112" v="6915" actId="478"/>
          <ac:picMkLst>
            <pc:docMk/>
            <pc:sldMk cId="2398292188" sldId="686"/>
            <ac:picMk id="7" creationId="{30EAE5A2-3237-12A1-A498-BFCA0772F5F9}"/>
          </ac:picMkLst>
        </pc:picChg>
        <pc:picChg chg="del">
          <ac:chgData name="Juan Falck" userId="3b3213d8ac44e106" providerId="LiveId" clId="{2EB0DB16-69BB-4FBD-BD19-D94114068BA8}" dt="2022-05-15T00:40:11.047" v="1698" actId="478"/>
          <ac:picMkLst>
            <pc:docMk/>
            <pc:sldMk cId="2398292188" sldId="686"/>
            <ac:picMk id="7" creationId="{50F27E79-69DD-0A8D-4142-F5B1482BC44D}"/>
          </ac:picMkLst>
        </pc:picChg>
        <pc:picChg chg="add del mod">
          <ac:chgData name="Juan Falck" userId="3b3213d8ac44e106" providerId="LiveId" clId="{2EB0DB16-69BB-4FBD-BD19-D94114068BA8}" dt="2022-05-15T16:45:48.850" v="6999" actId="478"/>
          <ac:picMkLst>
            <pc:docMk/>
            <pc:sldMk cId="2398292188" sldId="686"/>
            <ac:picMk id="9" creationId="{3AFBD1ED-0E19-3230-C9B1-24FD6B79F1C2}"/>
          </ac:picMkLst>
        </pc:picChg>
        <pc:picChg chg="add mod">
          <ac:chgData name="Juan Falck" userId="3b3213d8ac44e106" providerId="LiveId" clId="{2EB0DB16-69BB-4FBD-BD19-D94114068BA8}" dt="2022-05-15T17:20:15.079" v="7548" actId="1076"/>
          <ac:picMkLst>
            <pc:docMk/>
            <pc:sldMk cId="2398292188" sldId="686"/>
            <ac:picMk id="13" creationId="{1DEC8748-01C0-B407-63E6-EE11373644EA}"/>
          </ac:picMkLst>
        </pc:picChg>
      </pc:sldChg>
      <pc:sldChg chg="addSp delSp modSp add mod">
        <pc:chgData name="Juan Falck" userId="3b3213d8ac44e106" providerId="LiveId" clId="{2EB0DB16-69BB-4FBD-BD19-D94114068BA8}" dt="2022-05-15T16:48:06.381" v="7021" actId="20577"/>
        <pc:sldMkLst>
          <pc:docMk/>
          <pc:sldMk cId="590971266" sldId="687"/>
        </pc:sldMkLst>
        <pc:spChg chg="add del mod">
          <ac:chgData name="Juan Falck" userId="3b3213d8ac44e106" providerId="LiveId" clId="{2EB0DB16-69BB-4FBD-BD19-D94114068BA8}" dt="2022-05-15T16:45:39.312" v="6998" actId="21"/>
          <ac:spMkLst>
            <pc:docMk/>
            <pc:sldMk cId="590971266" sldId="687"/>
            <ac:spMk id="2" creationId="{8B90FE77-038E-0C53-286A-8587906F2EBD}"/>
          </ac:spMkLst>
        </pc:spChg>
        <pc:spChg chg="add mod">
          <ac:chgData name="Juan Falck" userId="3b3213d8ac44e106" providerId="LiveId" clId="{2EB0DB16-69BB-4FBD-BD19-D94114068BA8}" dt="2022-05-15T01:45:31.902" v="3652" actId="20577"/>
          <ac:spMkLst>
            <pc:docMk/>
            <pc:sldMk cId="590971266" sldId="687"/>
            <ac:spMk id="12" creationId="{90475C40-1E89-DE72-4582-70F7990391DE}"/>
          </ac:spMkLst>
        </pc:spChg>
        <pc:spChg chg="add mod">
          <ac:chgData name="Juan Falck" userId="3b3213d8ac44e106" providerId="LiveId" clId="{2EB0DB16-69BB-4FBD-BD19-D94114068BA8}" dt="2022-05-15T16:48:06.381" v="7021" actId="20577"/>
          <ac:spMkLst>
            <pc:docMk/>
            <pc:sldMk cId="590971266" sldId="687"/>
            <ac:spMk id="13" creationId="{2F27A5CE-24A1-88B4-E5AF-7162BE9F2A75}"/>
          </ac:spMkLst>
        </pc:spChg>
        <pc:picChg chg="add mod">
          <ac:chgData name="Juan Falck" userId="3b3213d8ac44e106" providerId="LiveId" clId="{2EB0DB16-69BB-4FBD-BD19-D94114068BA8}" dt="2022-05-15T01:45:13.164" v="3603" actId="1076"/>
          <ac:picMkLst>
            <pc:docMk/>
            <pc:sldMk cId="590971266" sldId="687"/>
            <ac:picMk id="3" creationId="{0B596F75-4253-857F-3C60-5466FBCEFCB8}"/>
          </ac:picMkLst>
        </pc:picChg>
        <pc:picChg chg="del mod">
          <ac:chgData name="Juan Falck" userId="3b3213d8ac44e106" providerId="LiveId" clId="{2EB0DB16-69BB-4FBD-BD19-D94114068BA8}" dt="2022-05-15T00:40:16.001" v="1701" actId="478"/>
          <ac:picMkLst>
            <pc:docMk/>
            <pc:sldMk cId="590971266" sldId="687"/>
            <ac:picMk id="5" creationId="{20B5FF07-F92B-A8B1-3003-9055162180EF}"/>
          </ac:picMkLst>
        </pc:picChg>
        <pc:picChg chg="add del mod">
          <ac:chgData name="Juan Falck" userId="3b3213d8ac44e106" providerId="LiveId" clId="{2EB0DB16-69BB-4FBD-BD19-D94114068BA8}" dt="2022-05-15T16:45:39.312" v="6998" actId="21"/>
          <ac:picMkLst>
            <pc:docMk/>
            <pc:sldMk cId="590971266" sldId="687"/>
            <ac:picMk id="5" creationId="{5A51481D-4A79-6ED5-C598-F13ADA6F8355}"/>
          </ac:picMkLst>
        </pc:picChg>
        <pc:picChg chg="add del mod">
          <ac:chgData name="Juan Falck" userId="3b3213d8ac44e106" providerId="LiveId" clId="{2EB0DB16-69BB-4FBD-BD19-D94114068BA8}" dt="2022-05-15T16:44:34.336" v="6989" actId="478"/>
          <ac:picMkLst>
            <pc:docMk/>
            <pc:sldMk cId="590971266" sldId="687"/>
            <ac:picMk id="6" creationId="{D0692846-A2A9-C30A-8355-0881151C9BE9}"/>
          </ac:picMkLst>
        </pc:picChg>
        <pc:picChg chg="del">
          <ac:chgData name="Juan Falck" userId="3b3213d8ac44e106" providerId="LiveId" clId="{2EB0DB16-69BB-4FBD-BD19-D94114068BA8}" dt="2022-05-15T00:40:14.671" v="1699" actId="478"/>
          <ac:picMkLst>
            <pc:docMk/>
            <pc:sldMk cId="590971266" sldId="687"/>
            <ac:picMk id="7" creationId="{50F27E79-69DD-0A8D-4142-F5B1482BC44D}"/>
          </ac:picMkLst>
        </pc:picChg>
        <pc:picChg chg="add mod">
          <ac:chgData name="Juan Falck" userId="3b3213d8ac44e106" providerId="LiveId" clId="{2EB0DB16-69BB-4FBD-BD19-D94114068BA8}" dt="2022-05-15T16:47:45.296" v="7016" actId="1076"/>
          <ac:picMkLst>
            <pc:docMk/>
            <pc:sldMk cId="590971266" sldId="687"/>
            <ac:picMk id="8" creationId="{4117C910-5AC5-46DB-9C1A-129C0202F11F}"/>
          </ac:picMkLst>
        </pc:picChg>
        <pc:picChg chg="add del mod">
          <ac:chgData name="Juan Falck" userId="3b3213d8ac44e106" providerId="LiveId" clId="{2EB0DB16-69BB-4FBD-BD19-D94114068BA8}" dt="2022-05-15T01:01:31.840" v="1745" actId="478"/>
          <ac:picMkLst>
            <pc:docMk/>
            <pc:sldMk cId="590971266" sldId="687"/>
            <ac:picMk id="9" creationId="{8E82A1E1-0A79-9BFD-61FF-A4529A3FC3C2}"/>
          </ac:picMkLst>
        </pc:picChg>
        <pc:picChg chg="add mod">
          <ac:chgData name="Juan Falck" userId="3b3213d8ac44e106" providerId="LiveId" clId="{2EB0DB16-69BB-4FBD-BD19-D94114068BA8}" dt="2022-05-15T01:45:11.464" v="3602" actId="1076"/>
          <ac:picMkLst>
            <pc:docMk/>
            <pc:sldMk cId="590971266" sldId="687"/>
            <ac:picMk id="11" creationId="{F2AB2D1E-54AB-6A80-4B69-E445EA70570D}"/>
          </ac:picMkLst>
        </pc:picChg>
      </pc:sldChg>
      <pc:sldChg chg="add del setBg">
        <pc:chgData name="Juan Falck" userId="3b3213d8ac44e106" providerId="LiveId" clId="{2EB0DB16-69BB-4FBD-BD19-D94114068BA8}" dt="2022-05-15T00:38:19.593" v="1686"/>
        <pc:sldMkLst>
          <pc:docMk/>
          <pc:sldMk cId="1436853123" sldId="687"/>
        </pc:sldMkLst>
      </pc:sldChg>
      <pc:sldChg chg="addSp modSp add mod">
        <pc:chgData name="Juan Falck" userId="3b3213d8ac44e106" providerId="LiveId" clId="{2EB0DB16-69BB-4FBD-BD19-D94114068BA8}" dt="2022-05-15T17:38:12.720" v="7904" actId="14734"/>
        <pc:sldMkLst>
          <pc:docMk/>
          <pc:sldMk cId="2767688936" sldId="688"/>
        </pc:sldMkLst>
        <pc:spChg chg="add mod">
          <ac:chgData name="Juan Falck" userId="3b3213d8ac44e106" providerId="LiveId" clId="{2EB0DB16-69BB-4FBD-BD19-D94114068BA8}" dt="2022-05-15T13:18:36.942" v="6667" actId="20577"/>
          <ac:spMkLst>
            <pc:docMk/>
            <pc:sldMk cId="2767688936" sldId="688"/>
            <ac:spMk id="3" creationId="{1E0A71C1-735D-EFEE-29B0-B49B8681B112}"/>
          </ac:spMkLst>
        </pc:spChg>
        <pc:spChg chg="add mod">
          <ac:chgData name="Juan Falck" userId="3b3213d8ac44e106" providerId="LiveId" clId="{2EB0DB16-69BB-4FBD-BD19-D94114068BA8}" dt="2022-05-15T13:20:29.521" v="6695" actId="20577"/>
          <ac:spMkLst>
            <pc:docMk/>
            <pc:sldMk cId="2767688936" sldId="688"/>
            <ac:spMk id="4" creationId="{ACBDE6E8-A60B-FAC0-13C9-B964053B6591}"/>
          </ac:spMkLst>
        </pc:spChg>
        <pc:graphicFrameChg chg="add mod modGraphic">
          <ac:chgData name="Juan Falck" userId="3b3213d8ac44e106" providerId="LiveId" clId="{2EB0DB16-69BB-4FBD-BD19-D94114068BA8}" dt="2022-05-15T17:38:12.720" v="7904" actId="14734"/>
          <ac:graphicFrameMkLst>
            <pc:docMk/>
            <pc:sldMk cId="2767688936" sldId="688"/>
            <ac:graphicFrameMk id="2" creationId="{908B3FF0-9E2B-6764-55E7-AF32CE7E33F8}"/>
          </ac:graphicFrameMkLst>
        </pc:graphicFrameChg>
      </pc:sldChg>
      <pc:sldChg chg="add del setBg">
        <pc:chgData name="Juan Falck" userId="3b3213d8ac44e106" providerId="LiveId" clId="{2EB0DB16-69BB-4FBD-BD19-D94114068BA8}" dt="2022-05-15T00:40:22.049" v="1703"/>
        <pc:sldMkLst>
          <pc:docMk/>
          <pc:sldMk cId="3574575587" sldId="688"/>
        </pc:sldMkLst>
      </pc:sldChg>
      <pc:sldChg chg="add del">
        <pc:chgData name="Juan Falck" userId="3b3213d8ac44e106" providerId="LiveId" clId="{2EB0DB16-69BB-4FBD-BD19-D94114068BA8}" dt="2022-05-15T17:14:55.436" v="7029"/>
        <pc:sldMkLst>
          <pc:docMk/>
          <pc:sldMk cId="853310278" sldId="689"/>
        </pc:sldMkLst>
      </pc:sldChg>
      <pc:sldChg chg="addSp delSp modSp add mod">
        <pc:chgData name="Juan Falck" userId="3b3213d8ac44e106" providerId="LiveId" clId="{2EB0DB16-69BB-4FBD-BD19-D94114068BA8}" dt="2022-05-15T17:32:45.201" v="7761" actId="115"/>
        <pc:sldMkLst>
          <pc:docMk/>
          <pc:sldMk cId="1100909110" sldId="689"/>
        </pc:sldMkLst>
        <pc:spChg chg="del">
          <ac:chgData name="Juan Falck" userId="3b3213d8ac44e106" providerId="LiveId" clId="{2EB0DB16-69BB-4FBD-BD19-D94114068BA8}" dt="2022-05-15T17:15:14.891" v="7034" actId="478"/>
          <ac:spMkLst>
            <pc:docMk/>
            <pc:sldMk cId="1100909110" sldId="689"/>
            <ac:spMk id="2" creationId="{46B8D40B-1F0D-7EB3-09DB-BA2BEE1B643E}"/>
          </ac:spMkLst>
        </pc:spChg>
        <pc:spChg chg="del">
          <ac:chgData name="Juan Falck" userId="3b3213d8ac44e106" providerId="LiveId" clId="{2EB0DB16-69BB-4FBD-BD19-D94114068BA8}" dt="2022-05-15T17:15:14.891" v="7034" actId="478"/>
          <ac:spMkLst>
            <pc:docMk/>
            <pc:sldMk cId="1100909110" sldId="689"/>
            <ac:spMk id="4" creationId="{C35B1778-8CA1-69E1-E6AE-47C92E2DF98D}"/>
          </ac:spMkLst>
        </pc:spChg>
        <pc:spChg chg="mod">
          <ac:chgData name="Juan Falck" userId="3b3213d8ac44e106" providerId="LiveId" clId="{2EB0DB16-69BB-4FBD-BD19-D94114068BA8}" dt="2022-05-15T17:22:25.954" v="7584" actId="1076"/>
          <ac:spMkLst>
            <pc:docMk/>
            <pc:sldMk cId="1100909110" sldId="689"/>
            <ac:spMk id="10" creationId="{651FEE09-23ED-043F-D49B-63878265B72B}"/>
          </ac:spMkLst>
        </pc:spChg>
        <pc:spChg chg="mod">
          <ac:chgData name="Juan Falck" userId="3b3213d8ac44e106" providerId="LiveId" clId="{2EB0DB16-69BB-4FBD-BD19-D94114068BA8}" dt="2022-05-15T17:32:45.201" v="7761" actId="115"/>
          <ac:spMkLst>
            <pc:docMk/>
            <pc:sldMk cId="1100909110" sldId="689"/>
            <ac:spMk id="11" creationId="{1F744C5B-8B7B-662E-A4AB-C87A2AE670CF}"/>
          </ac:spMkLst>
        </pc:spChg>
        <pc:spChg chg="del">
          <ac:chgData name="Juan Falck" userId="3b3213d8ac44e106" providerId="LiveId" clId="{2EB0DB16-69BB-4FBD-BD19-D94114068BA8}" dt="2022-05-15T17:15:14.891" v="7034" actId="478"/>
          <ac:spMkLst>
            <pc:docMk/>
            <pc:sldMk cId="1100909110" sldId="689"/>
            <ac:spMk id="12" creationId="{A50EC960-6360-83EF-D7E2-E56696472D5C}"/>
          </ac:spMkLst>
        </pc:spChg>
        <pc:spChg chg="add mod">
          <ac:chgData name="Juan Falck" userId="3b3213d8ac44e106" providerId="LiveId" clId="{2EB0DB16-69BB-4FBD-BD19-D94114068BA8}" dt="2022-05-15T17:18:27.597" v="7477" actId="1076"/>
          <ac:spMkLst>
            <pc:docMk/>
            <pc:sldMk cId="1100909110" sldId="689"/>
            <ac:spMk id="14" creationId="{E1506D85-F3A4-A303-181D-55E66F6A114A}"/>
          </ac:spMkLst>
        </pc:spChg>
        <pc:spChg chg="add del mod">
          <ac:chgData name="Juan Falck" userId="3b3213d8ac44e106" providerId="LiveId" clId="{2EB0DB16-69BB-4FBD-BD19-D94114068BA8}" dt="2022-05-15T17:20:43.847" v="7555" actId="478"/>
          <ac:spMkLst>
            <pc:docMk/>
            <pc:sldMk cId="1100909110" sldId="689"/>
            <ac:spMk id="16" creationId="{255E94D9-2FF6-CC6B-A64D-A8D68EE24B81}"/>
          </ac:spMkLst>
        </pc:spChg>
        <pc:spChg chg="add mod">
          <ac:chgData name="Juan Falck" userId="3b3213d8ac44e106" providerId="LiveId" clId="{2EB0DB16-69BB-4FBD-BD19-D94114068BA8}" dt="2022-05-15T17:20:49.369" v="7557" actId="1076"/>
          <ac:spMkLst>
            <pc:docMk/>
            <pc:sldMk cId="1100909110" sldId="689"/>
            <ac:spMk id="17" creationId="{8560FF3E-6548-6A66-681F-C117C5A9F4C0}"/>
          </ac:spMkLst>
        </pc:spChg>
        <pc:picChg chg="del">
          <ac:chgData name="Juan Falck" userId="3b3213d8ac44e106" providerId="LiveId" clId="{2EB0DB16-69BB-4FBD-BD19-D94114068BA8}" dt="2022-05-15T17:15:10.486" v="7033" actId="478"/>
          <ac:picMkLst>
            <pc:docMk/>
            <pc:sldMk cId="1100909110" sldId="689"/>
            <ac:picMk id="3" creationId="{8B64D492-8897-65D1-705E-69C7E25E06FE}"/>
          </ac:picMkLst>
        </pc:picChg>
        <pc:picChg chg="del">
          <ac:chgData name="Juan Falck" userId="3b3213d8ac44e106" providerId="LiveId" clId="{2EB0DB16-69BB-4FBD-BD19-D94114068BA8}" dt="2022-05-15T17:15:14.891" v="7034" actId="478"/>
          <ac:picMkLst>
            <pc:docMk/>
            <pc:sldMk cId="1100909110" sldId="689"/>
            <ac:picMk id="6" creationId="{3313550C-9647-1CFE-F34B-6B4F12ABF4C3}"/>
          </ac:picMkLst>
        </pc:picChg>
        <pc:picChg chg="add del mod">
          <ac:chgData name="Juan Falck" userId="3b3213d8ac44e106" providerId="LiveId" clId="{2EB0DB16-69BB-4FBD-BD19-D94114068BA8}" dt="2022-05-15T17:25:31.931" v="7593" actId="478"/>
          <ac:picMkLst>
            <pc:docMk/>
            <pc:sldMk cId="1100909110" sldId="689"/>
            <ac:picMk id="7" creationId="{80EE98D3-EFC6-2C85-E55D-C5D9295B71B6}"/>
          </ac:picMkLst>
        </pc:picChg>
        <pc:picChg chg="add del mod">
          <ac:chgData name="Juan Falck" userId="3b3213d8ac44e106" providerId="LiveId" clId="{2EB0DB16-69BB-4FBD-BD19-D94114068BA8}" dt="2022-05-15T17:25:34.175" v="7594" actId="478"/>
          <ac:picMkLst>
            <pc:docMk/>
            <pc:sldMk cId="1100909110" sldId="689"/>
            <ac:picMk id="9" creationId="{AEBC4365-33B3-51F8-82A1-1357768EF230}"/>
          </ac:picMkLst>
        </pc:picChg>
        <pc:picChg chg="del">
          <ac:chgData name="Juan Falck" userId="3b3213d8ac44e106" providerId="LiveId" clId="{2EB0DB16-69BB-4FBD-BD19-D94114068BA8}" dt="2022-05-15T17:15:14.891" v="7034" actId="478"/>
          <ac:picMkLst>
            <pc:docMk/>
            <pc:sldMk cId="1100909110" sldId="689"/>
            <ac:picMk id="13" creationId="{1DEC8748-01C0-B407-63E6-EE11373644EA}"/>
          </ac:picMkLst>
        </pc:picChg>
        <pc:picChg chg="add del mod">
          <ac:chgData name="Juan Falck" userId="3b3213d8ac44e106" providerId="LiveId" clId="{2EB0DB16-69BB-4FBD-BD19-D94114068BA8}" dt="2022-05-15T17:18:38.196" v="7481" actId="478"/>
          <ac:picMkLst>
            <pc:docMk/>
            <pc:sldMk cId="1100909110" sldId="689"/>
            <ac:picMk id="15" creationId="{EA0E6B20-396E-3FC4-7AFE-E8797F9968FD}"/>
          </ac:picMkLst>
        </pc:picChg>
        <pc:picChg chg="add mod">
          <ac:chgData name="Juan Falck" userId="3b3213d8ac44e106" providerId="LiveId" clId="{2EB0DB16-69BB-4FBD-BD19-D94114068BA8}" dt="2022-05-15T17:26:37.072" v="7598" actId="1076"/>
          <ac:picMkLst>
            <pc:docMk/>
            <pc:sldMk cId="1100909110" sldId="689"/>
            <ac:picMk id="19" creationId="{7A03AB83-86BC-80FC-C1F8-F50AB57CC365}"/>
          </ac:picMkLst>
        </pc:picChg>
        <pc:picChg chg="add mod">
          <ac:chgData name="Juan Falck" userId="3b3213d8ac44e106" providerId="LiveId" clId="{2EB0DB16-69BB-4FBD-BD19-D94114068BA8}" dt="2022-05-15T17:27:18.095" v="7610" actId="1036"/>
          <ac:picMkLst>
            <pc:docMk/>
            <pc:sldMk cId="1100909110" sldId="689"/>
            <ac:picMk id="21" creationId="{164D0C4E-D9AC-729B-4B2E-BA78D25D58C4}"/>
          </ac:picMkLst>
        </pc:picChg>
      </pc:sldChg>
      <pc:sldChg chg="add del setBg">
        <pc:chgData name="Juan Falck" userId="3b3213d8ac44e106" providerId="LiveId" clId="{2EB0DB16-69BB-4FBD-BD19-D94114068BA8}" dt="2022-05-15T17:14:41.896" v="7027"/>
        <pc:sldMkLst>
          <pc:docMk/>
          <pc:sldMk cId="1680948502" sldId="689"/>
        </pc:sldMkLst>
      </pc:sldChg>
      <pc:sldChg chg="add del">
        <pc:chgData name="Juan Falck" userId="3b3213d8ac44e106" providerId="LiveId" clId="{2EB0DB16-69BB-4FBD-BD19-D94114068BA8}" dt="2022-05-15T01:11:32.027" v="2222" actId="47"/>
        <pc:sldMkLst>
          <pc:docMk/>
          <pc:sldMk cId="2207025284" sldId="689"/>
        </pc:sldMkLst>
      </pc:sldChg>
      <pc:sldChg chg="add del setBg">
        <pc:chgData name="Juan Falck" userId="3b3213d8ac44e106" providerId="LiveId" clId="{2EB0DB16-69BB-4FBD-BD19-D94114068BA8}" dt="2022-05-15T17:15:07.568" v="7031"/>
        <pc:sldMkLst>
          <pc:docMk/>
          <pc:sldMk cId="3345106454" sldId="689"/>
        </pc:sldMkLst>
      </pc:sldChg>
      <pc:sldChg chg="add del setBg">
        <pc:chgData name="Juan Falck" userId="3b3213d8ac44e106" providerId="LiveId" clId="{2EB0DB16-69BB-4FBD-BD19-D94114068BA8}" dt="2022-05-15T00:40:27.838" v="1706"/>
        <pc:sldMkLst>
          <pc:docMk/>
          <pc:sldMk cId="3966415901" sldId="689"/>
        </pc:sldMkLst>
      </pc:sldChg>
      <pc:sldChg chg="add del setBg">
        <pc:chgData name="Juan Falck" userId="3b3213d8ac44e106" providerId="LiveId" clId="{2EB0DB16-69BB-4FBD-BD19-D94114068BA8}" dt="2022-05-15T00:40:33.368" v="1709"/>
        <pc:sldMkLst>
          <pc:docMk/>
          <pc:sldMk cId="437973338" sldId="690"/>
        </pc:sldMkLst>
      </pc:sldChg>
      <pc:sldChg chg="add del">
        <pc:chgData name="Juan Falck" userId="3b3213d8ac44e106" providerId="LiveId" clId="{2EB0DB16-69BB-4FBD-BD19-D94114068BA8}" dt="2022-05-15T01:11:30.040" v="2221" actId="47"/>
        <pc:sldMkLst>
          <pc:docMk/>
          <pc:sldMk cId="2108614767" sldId="690"/>
        </pc:sldMkLst>
      </pc:sldChg>
      <pc:sldChg chg="add del">
        <pc:chgData name="Juan Falck" userId="3b3213d8ac44e106" providerId="LiveId" clId="{2EB0DB16-69BB-4FBD-BD19-D94114068BA8}" dt="2022-05-15T01:28:45.590" v="2481" actId="47"/>
        <pc:sldMkLst>
          <pc:docMk/>
          <pc:sldMk cId="2537540671" sldId="691"/>
        </pc:sldMkLst>
      </pc:sldChg>
      <pc:sldChg chg="add del setBg">
        <pc:chgData name="Juan Falck" userId="3b3213d8ac44e106" providerId="LiveId" clId="{2EB0DB16-69BB-4FBD-BD19-D94114068BA8}" dt="2022-05-15T00:40:38.929" v="1712"/>
        <pc:sldMkLst>
          <pc:docMk/>
          <pc:sldMk cId="2714207094" sldId="6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27" name="Shape 1727"/>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728" name="Shape 17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817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Master">
    <p:bg>
      <p:bgPr>
        <a:solidFill>
          <a:srgbClr val="000000"/>
        </a:solidFill>
        <a:effectLst/>
      </p:bgPr>
    </p:bg>
    <p:spTree>
      <p:nvGrpSpPr>
        <p:cNvPr id="1" name=""/>
        <p:cNvGrpSpPr/>
        <p:nvPr/>
      </p:nvGrpSpPr>
      <p:grpSpPr>
        <a:xfrm>
          <a:off x="0" y="0"/>
          <a:ext cx="0" cy="0"/>
          <a:chOff x="0" y="0"/>
          <a:chExt cx="0" cy="0"/>
        </a:xfrm>
      </p:grpSpPr>
      <p:sp>
        <p:nvSpPr>
          <p:cNvPr id="475" name="Insert Picture Here 2018 Darker.png"/>
          <p:cNvSpPr>
            <a:spLocks noGrp="1"/>
          </p:cNvSpPr>
          <p:nvPr>
            <p:ph type="pic" idx="21"/>
          </p:nvPr>
        </p:nvSpPr>
        <p:spPr>
          <a:xfrm>
            <a:off x="-1" y="-10"/>
            <a:ext cx="24384001" cy="13716001"/>
          </a:xfrm>
          <a:prstGeom prst="rect">
            <a:avLst/>
          </a:prstGeom>
        </p:spPr>
        <p:txBody>
          <a:bodyPr lIns="91439" tIns="45719" rIns="91439" bIns="45719">
            <a:noAutofit/>
          </a:bodyPr>
          <a:lstStyle/>
          <a:p>
            <a:endParaRPr dirty="0"/>
          </a:p>
        </p:txBody>
      </p:sp>
      <p:sp>
        <p:nvSpPr>
          <p:cNvPr id="476" name="Rectangle"/>
          <p:cNvSpPr>
            <a:spLocks noGrp="1"/>
          </p:cNvSpPr>
          <p:nvPr>
            <p:ph type="body" sz="half" idx="22"/>
          </p:nvPr>
        </p:nvSpPr>
        <p:spPr>
          <a:xfrm>
            <a:off x="8128000" y="0"/>
            <a:ext cx="8128000" cy="13716001"/>
          </a:xfrm>
          <a:prstGeom prst="rect">
            <a:avLst/>
          </a:prstGeom>
          <a:gradFill>
            <a:gsLst>
              <a:gs pos="0">
                <a:srgbClr val="000000">
                  <a:alpha val="0"/>
                </a:srgbClr>
              </a:gs>
              <a:gs pos="100000">
                <a:srgbClr val="000000"/>
              </a:gs>
            </a:gsLst>
          </a:gradFill>
        </p:spPr>
        <p:txBody>
          <a:bodyPr lIns="0" tIns="0" rIns="0" bIns="0" anchor="ctr">
            <a:noAutofit/>
          </a:bodyPr>
          <a:lstStyle/>
          <a:p>
            <a:pPr algn="ctr">
              <a:lnSpc>
                <a:spcPct val="100000"/>
              </a:lnSpc>
              <a:defRPr sz="3200" cap="none" spc="0">
                <a:solidFill>
                  <a:srgbClr val="FFFFFF">
                    <a:alpha val="0"/>
                  </a:srgbClr>
                </a:solidFill>
                <a:latin typeface="Helvetica Neue Medium"/>
                <a:ea typeface="Helvetica Neue Medium"/>
                <a:cs typeface="Helvetica Neue Medium"/>
                <a:sym typeface="Helvetica Neue Medium"/>
              </a:defRPr>
            </a:pPr>
            <a:endParaRPr/>
          </a:p>
        </p:txBody>
      </p:sp>
      <p:sp>
        <p:nvSpPr>
          <p:cNvPr id="477" name="Rectangle"/>
          <p:cNvSpPr>
            <a:spLocks noGrp="1"/>
          </p:cNvSpPr>
          <p:nvPr>
            <p:ph type="body" sz="half" idx="23"/>
          </p:nvPr>
        </p:nvSpPr>
        <p:spPr>
          <a:xfrm>
            <a:off x="16256000" y="-1"/>
            <a:ext cx="8128000" cy="13716001"/>
          </a:xfrm>
          <a:prstGeom prst="rect">
            <a:avLst/>
          </a:prstGeom>
          <a:solidFill>
            <a:srgbClr val="000000"/>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47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769" name="Insert Picture Here 2018 Darker.png"/>
          <p:cNvSpPr>
            <a:spLocks noGrp="1"/>
          </p:cNvSpPr>
          <p:nvPr>
            <p:ph type="pic" idx="21"/>
          </p:nvPr>
        </p:nvSpPr>
        <p:spPr>
          <a:xfrm>
            <a:off x="7224901" y="0"/>
            <a:ext cx="22126340" cy="12446066"/>
          </a:xfrm>
          <a:prstGeom prst="rect">
            <a:avLst/>
          </a:prstGeom>
        </p:spPr>
        <p:txBody>
          <a:bodyPr lIns="91439" tIns="45719" rIns="91439" bIns="45719">
            <a:noAutofit/>
          </a:bodyPr>
          <a:lstStyle/>
          <a:p>
            <a:endParaRPr dirty="0"/>
          </a:p>
        </p:txBody>
      </p:sp>
      <p:sp>
        <p:nvSpPr>
          <p:cNvPr id="77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865" name="Insert Picture Here 2018 Darker.png"/>
          <p:cNvSpPr>
            <a:spLocks noGrp="1"/>
          </p:cNvSpPr>
          <p:nvPr>
            <p:ph type="pic" idx="21"/>
          </p:nvPr>
        </p:nvSpPr>
        <p:spPr>
          <a:xfrm>
            <a:off x="4828381" y="1357982"/>
            <a:ext cx="19555619" cy="11000036"/>
          </a:xfrm>
          <a:prstGeom prst="rect">
            <a:avLst/>
          </a:prstGeom>
        </p:spPr>
        <p:txBody>
          <a:bodyPr lIns="91439" tIns="45719" rIns="91439" bIns="45719">
            <a:noAutofit/>
          </a:bodyPr>
          <a:lstStyle/>
          <a:p>
            <a:endParaRPr dirty="0"/>
          </a:p>
        </p:txBody>
      </p:sp>
      <p:sp>
        <p:nvSpPr>
          <p:cNvPr id="86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990" name="Insert Picture Here 2018.png"/>
          <p:cNvSpPr>
            <a:spLocks noGrp="1"/>
          </p:cNvSpPr>
          <p:nvPr>
            <p:ph type="pic" idx="21"/>
          </p:nvPr>
        </p:nvSpPr>
        <p:spPr>
          <a:xfrm>
            <a:off x="0" y="4222750"/>
            <a:ext cx="24384000" cy="13716000"/>
          </a:xfrm>
          <a:prstGeom prst="rect">
            <a:avLst/>
          </a:prstGeom>
        </p:spPr>
        <p:txBody>
          <a:bodyPr lIns="91439" tIns="45719" rIns="91439" bIns="45719">
            <a:noAutofit/>
          </a:bodyPr>
          <a:lstStyle/>
          <a:p>
            <a:endParaRPr dirty="0"/>
          </a:p>
        </p:txBody>
      </p:sp>
      <p:sp>
        <p:nvSpPr>
          <p:cNvPr id="991" name="Insert Picture Here 2018 Darker.png"/>
          <p:cNvSpPr>
            <a:spLocks noGrp="1"/>
          </p:cNvSpPr>
          <p:nvPr>
            <p:ph type="pic" idx="22"/>
          </p:nvPr>
        </p:nvSpPr>
        <p:spPr>
          <a:xfrm>
            <a:off x="-1" y="-4222750"/>
            <a:ext cx="24384001" cy="13716000"/>
          </a:xfrm>
          <a:prstGeom prst="rect">
            <a:avLst/>
          </a:prstGeom>
        </p:spPr>
        <p:txBody>
          <a:bodyPr lIns="91439" tIns="45719" rIns="91439" bIns="45719">
            <a:noAutofit/>
          </a:bodyPr>
          <a:lstStyle/>
          <a:p>
            <a:endParaRPr dirty="0"/>
          </a:p>
        </p:txBody>
      </p:sp>
      <p:sp>
        <p:nvSpPr>
          <p:cNvPr id="992" name="Shape"/>
          <p:cNvSpPr>
            <a:spLocks noGrp="1"/>
          </p:cNvSpPr>
          <p:nvPr>
            <p:ph type="body" idx="23"/>
          </p:nvPr>
        </p:nvSpPr>
        <p:spPr>
          <a:xfrm>
            <a:off x="0" y="0"/>
            <a:ext cx="24384000" cy="13716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1989" y="2000"/>
                </a:moveTo>
                <a:lnTo>
                  <a:pt x="19611" y="2000"/>
                </a:lnTo>
                <a:cubicBezTo>
                  <a:pt x="19864" y="2000"/>
                  <a:pt x="20016" y="2000"/>
                  <a:pt x="20118" y="2076"/>
                </a:cubicBezTo>
                <a:cubicBezTo>
                  <a:pt x="20264" y="2170"/>
                  <a:pt x="20380" y="2375"/>
                  <a:pt x="20433" y="2635"/>
                </a:cubicBezTo>
                <a:cubicBezTo>
                  <a:pt x="20475" y="2815"/>
                  <a:pt x="20475" y="3086"/>
                  <a:pt x="20475" y="3537"/>
                </a:cubicBezTo>
                <a:lnTo>
                  <a:pt x="20475" y="18063"/>
                </a:lnTo>
                <a:cubicBezTo>
                  <a:pt x="20475" y="18514"/>
                  <a:pt x="20475" y="18785"/>
                  <a:pt x="20433" y="18965"/>
                </a:cubicBezTo>
                <a:cubicBezTo>
                  <a:pt x="20380" y="19225"/>
                  <a:pt x="20264" y="19430"/>
                  <a:pt x="20118" y="19525"/>
                </a:cubicBezTo>
                <a:cubicBezTo>
                  <a:pt x="20016" y="19600"/>
                  <a:pt x="19864" y="19600"/>
                  <a:pt x="19611" y="19600"/>
                </a:cubicBezTo>
                <a:lnTo>
                  <a:pt x="1989" y="19600"/>
                </a:lnTo>
                <a:cubicBezTo>
                  <a:pt x="1736" y="19600"/>
                  <a:pt x="1584" y="19600"/>
                  <a:pt x="1482" y="19525"/>
                </a:cubicBezTo>
                <a:cubicBezTo>
                  <a:pt x="1336" y="19430"/>
                  <a:pt x="1221" y="19225"/>
                  <a:pt x="1168" y="18965"/>
                </a:cubicBezTo>
                <a:cubicBezTo>
                  <a:pt x="1125" y="18785"/>
                  <a:pt x="1125" y="18514"/>
                  <a:pt x="1125" y="18063"/>
                </a:cubicBezTo>
                <a:lnTo>
                  <a:pt x="1125" y="3537"/>
                </a:lnTo>
                <a:cubicBezTo>
                  <a:pt x="1125" y="3086"/>
                  <a:pt x="1125" y="2815"/>
                  <a:pt x="1168" y="2635"/>
                </a:cubicBezTo>
                <a:cubicBezTo>
                  <a:pt x="1221" y="2375"/>
                  <a:pt x="1336" y="2170"/>
                  <a:pt x="1482" y="2076"/>
                </a:cubicBezTo>
                <a:cubicBezTo>
                  <a:pt x="1584" y="2000"/>
                  <a:pt x="1736" y="2000"/>
                  <a:pt x="1989" y="2000"/>
                </a:cubicBezTo>
                <a:close/>
              </a:path>
            </a:pathLst>
          </a:custGeom>
          <a:solidFill>
            <a:srgbClr val="FFFFFF"/>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993" name="Rectangle"/>
          <p:cNvSpPr>
            <a:spLocks noGrp="1"/>
          </p:cNvSpPr>
          <p:nvPr>
            <p:ph type="body" sz="half" idx="24"/>
          </p:nvPr>
        </p:nvSpPr>
        <p:spPr>
          <a:xfrm>
            <a:off x="0" y="5270500"/>
            <a:ext cx="24384001" cy="3175000"/>
          </a:xfrm>
          <a:prstGeom prst="rect">
            <a:avLst/>
          </a:prstGeom>
          <a:solidFill>
            <a:schemeClr val="accent1">
              <a:alpha val="90000"/>
            </a:schemeClr>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99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1156" name="Insert Picture Here 2018.png"/>
          <p:cNvSpPr>
            <a:spLocks noGrp="1"/>
          </p:cNvSpPr>
          <p:nvPr>
            <p:ph type="pic" sz="quarter" idx="21"/>
          </p:nvPr>
        </p:nvSpPr>
        <p:spPr>
          <a:xfrm>
            <a:off x="1270000" y="6778089"/>
            <a:ext cx="10668000" cy="6000751"/>
          </a:xfrm>
          <a:prstGeom prst="rect">
            <a:avLst/>
          </a:prstGeom>
        </p:spPr>
        <p:txBody>
          <a:bodyPr lIns="91439" tIns="45719" rIns="91439" bIns="45719">
            <a:noAutofit/>
          </a:bodyPr>
          <a:lstStyle/>
          <a:p>
            <a:endParaRPr dirty="0"/>
          </a:p>
        </p:txBody>
      </p:sp>
      <p:sp>
        <p:nvSpPr>
          <p:cNvPr id="1157" name="Insert Picture Here 2018.png"/>
          <p:cNvSpPr>
            <a:spLocks noGrp="1"/>
          </p:cNvSpPr>
          <p:nvPr>
            <p:ph type="pic" sz="quarter" idx="22"/>
          </p:nvPr>
        </p:nvSpPr>
        <p:spPr>
          <a:xfrm>
            <a:off x="12446000" y="937160"/>
            <a:ext cx="10668000" cy="6000751"/>
          </a:xfrm>
          <a:prstGeom prst="rect">
            <a:avLst/>
          </a:prstGeom>
        </p:spPr>
        <p:txBody>
          <a:bodyPr lIns="91439" tIns="45719" rIns="91439" bIns="45719">
            <a:noAutofit/>
          </a:bodyPr>
          <a:lstStyle/>
          <a:p>
            <a:endParaRPr dirty="0"/>
          </a:p>
        </p:txBody>
      </p:sp>
      <p:sp>
        <p:nvSpPr>
          <p:cNvPr id="1158" name="Insert Picture Here 2018 Darker.png"/>
          <p:cNvSpPr>
            <a:spLocks noGrp="1"/>
          </p:cNvSpPr>
          <p:nvPr>
            <p:ph type="pic" sz="quarter" idx="23"/>
          </p:nvPr>
        </p:nvSpPr>
        <p:spPr>
          <a:xfrm>
            <a:off x="12446000" y="6778089"/>
            <a:ext cx="10668000" cy="6000751"/>
          </a:xfrm>
          <a:prstGeom prst="rect">
            <a:avLst/>
          </a:prstGeom>
        </p:spPr>
        <p:txBody>
          <a:bodyPr lIns="91439" tIns="45719" rIns="91439" bIns="45719">
            <a:noAutofit/>
          </a:bodyPr>
          <a:lstStyle/>
          <a:p>
            <a:endParaRPr dirty="0"/>
          </a:p>
        </p:txBody>
      </p:sp>
      <p:sp>
        <p:nvSpPr>
          <p:cNvPr id="1159" name="Insert Picture Here 2018 Darker.png"/>
          <p:cNvSpPr>
            <a:spLocks noGrp="1"/>
          </p:cNvSpPr>
          <p:nvPr>
            <p:ph type="pic" sz="quarter" idx="24"/>
          </p:nvPr>
        </p:nvSpPr>
        <p:spPr>
          <a:xfrm>
            <a:off x="1270000" y="937160"/>
            <a:ext cx="10668000" cy="6000751"/>
          </a:xfrm>
          <a:prstGeom prst="rect">
            <a:avLst/>
          </a:prstGeom>
        </p:spPr>
        <p:txBody>
          <a:bodyPr lIns="91439" tIns="45719" rIns="91439" bIns="45719">
            <a:noAutofit/>
          </a:bodyPr>
          <a:lstStyle/>
          <a:p>
            <a:endParaRPr dirty="0"/>
          </a:p>
        </p:txBody>
      </p:sp>
      <p:sp>
        <p:nvSpPr>
          <p:cNvPr id="1160" name="Rounded Rectangle"/>
          <p:cNvSpPr>
            <a:spLocks noGrp="1"/>
          </p:cNvSpPr>
          <p:nvPr>
            <p:ph type="body" sz="quarter" idx="25"/>
          </p:nvPr>
        </p:nvSpPr>
        <p:spPr>
          <a:xfrm>
            <a:off x="6858000" y="4191000"/>
            <a:ext cx="10668000" cy="5334000"/>
          </a:xfrm>
          <a:prstGeom prst="roundRect">
            <a:avLst>
              <a:gd name="adj" fmla="val 11969"/>
            </a:avLst>
          </a:prstGeom>
          <a:solidFill>
            <a:schemeClr val="accent1"/>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116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Master">
    <p:bg>
      <p:bgPr>
        <a:solidFill>
          <a:srgbClr val="000000"/>
        </a:solidFill>
        <a:effectLst/>
      </p:bgPr>
    </p:bg>
    <p:spTree>
      <p:nvGrpSpPr>
        <p:cNvPr id="1" name=""/>
        <p:cNvGrpSpPr/>
        <p:nvPr/>
      </p:nvGrpSpPr>
      <p:grpSpPr>
        <a:xfrm>
          <a:off x="0" y="0"/>
          <a:ext cx="0" cy="0"/>
          <a:chOff x="0" y="0"/>
          <a:chExt cx="0" cy="0"/>
        </a:xfrm>
      </p:grpSpPr>
      <p:sp>
        <p:nvSpPr>
          <p:cNvPr id="485" name="Insert Picture Here 2018 Darker.png"/>
          <p:cNvSpPr>
            <a:spLocks noGrp="1"/>
          </p:cNvSpPr>
          <p:nvPr>
            <p:ph type="pic" idx="21"/>
          </p:nvPr>
        </p:nvSpPr>
        <p:spPr>
          <a:xfrm>
            <a:off x="-1" y="-10"/>
            <a:ext cx="24384001" cy="13716001"/>
          </a:xfrm>
          <a:prstGeom prst="rect">
            <a:avLst/>
          </a:prstGeom>
        </p:spPr>
        <p:txBody>
          <a:bodyPr lIns="91439" tIns="45719" rIns="91439" bIns="45719">
            <a:noAutofit/>
          </a:bodyPr>
          <a:lstStyle/>
          <a:p>
            <a:endParaRPr dirty="0"/>
          </a:p>
        </p:txBody>
      </p:sp>
      <p:sp>
        <p:nvSpPr>
          <p:cNvPr id="486" name="Rectangle"/>
          <p:cNvSpPr>
            <a:spLocks noGrp="1"/>
          </p:cNvSpPr>
          <p:nvPr>
            <p:ph type="body" sz="half" idx="22"/>
          </p:nvPr>
        </p:nvSpPr>
        <p:spPr>
          <a:xfrm>
            <a:off x="8128000" y="0"/>
            <a:ext cx="8128000" cy="13716001"/>
          </a:xfrm>
          <a:prstGeom prst="rect">
            <a:avLst/>
          </a:prstGeom>
          <a:gradFill>
            <a:gsLst>
              <a:gs pos="0">
                <a:srgbClr val="000000"/>
              </a:gs>
              <a:gs pos="100000">
                <a:srgbClr val="000000">
                  <a:alpha val="0"/>
                </a:srgbClr>
              </a:gs>
            </a:gsLst>
          </a:gradFill>
        </p:spPr>
        <p:txBody>
          <a:bodyPr lIns="0" tIns="0" rIns="0" bIns="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487" name="Rectangle"/>
          <p:cNvSpPr>
            <a:spLocks noGrp="1"/>
          </p:cNvSpPr>
          <p:nvPr>
            <p:ph type="body" sz="half" idx="23"/>
          </p:nvPr>
        </p:nvSpPr>
        <p:spPr>
          <a:xfrm>
            <a:off x="0" y="-1"/>
            <a:ext cx="8128001" cy="13716001"/>
          </a:xfrm>
          <a:prstGeom prst="rect">
            <a:avLst/>
          </a:prstGeom>
          <a:solidFill>
            <a:srgbClr val="000000"/>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48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Master">
    <p:bg>
      <p:bgPr>
        <a:solidFill>
          <a:srgbClr val="000000"/>
        </a:solidFill>
        <a:effectLst/>
      </p:bgPr>
    </p:bg>
    <p:spTree>
      <p:nvGrpSpPr>
        <p:cNvPr id="1" name=""/>
        <p:cNvGrpSpPr/>
        <p:nvPr/>
      </p:nvGrpSpPr>
      <p:grpSpPr>
        <a:xfrm>
          <a:off x="0" y="0"/>
          <a:ext cx="0" cy="0"/>
          <a:chOff x="0" y="0"/>
          <a:chExt cx="0" cy="0"/>
        </a:xfrm>
      </p:grpSpPr>
      <p:sp>
        <p:nvSpPr>
          <p:cNvPr id="495" name="Insert Picture Here 2018 Darker.png"/>
          <p:cNvSpPr>
            <a:spLocks noGrp="1"/>
          </p:cNvSpPr>
          <p:nvPr>
            <p:ph type="pic" idx="21"/>
          </p:nvPr>
        </p:nvSpPr>
        <p:spPr>
          <a:xfrm>
            <a:off x="-1" y="-10"/>
            <a:ext cx="24384001" cy="13716001"/>
          </a:xfrm>
          <a:prstGeom prst="rect">
            <a:avLst/>
          </a:prstGeom>
        </p:spPr>
        <p:txBody>
          <a:bodyPr lIns="91439" tIns="45719" rIns="91439" bIns="45719">
            <a:noAutofit/>
          </a:bodyPr>
          <a:lstStyle/>
          <a:p>
            <a:endParaRPr dirty="0"/>
          </a:p>
        </p:txBody>
      </p:sp>
      <p:sp>
        <p:nvSpPr>
          <p:cNvPr id="496" name="Rectangle"/>
          <p:cNvSpPr>
            <a:spLocks noGrp="1"/>
          </p:cNvSpPr>
          <p:nvPr>
            <p:ph type="body" sz="half" idx="22"/>
          </p:nvPr>
        </p:nvSpPr>
        <p:spPr>
          <a:xfrm flipH="1">
            <a:off x="-1" y="4572000"/>
            <a:ext cx="24384001" cy="4572000"/>
          </a:xfrm>
          <a:prstGeom prst="rect">
            <a:avLst/>
          </a:prstGeom>
          <a:gradFill>
            <a:gsLst>
              <a:gs pos="0">
                <a:srgbClr val="000000"/>
              </a:gs>
              <a:gs pos="100000">
                <a:srgbClr val="000000">
                  <a:alpha val="0"/>
                </a:srgbClr>
              </a:gs>
            </a:gsLst>
            <a:lin ang="16200000"/>
          </a:gradFill>
        </p:spPr>
        <p:txBody>
          <a:bodyPr lIns="0" tIns="0" rIns="0" bIns="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497" name="Rectangle"/>
          <p:cNvSpPr>
            <a:spLocks noGrp="1"/>
          </p:cNvSpPr>
          <p:nvPr>
            <p:ph type="body" sz="half" idx="23"/>
          </p:nvPr>
        </p:nvSpPr>
        <p:spPr>
          <a:xfrm>
            <a:off x="0" y="9144000"/>
            <a:ext cx="24384001" cy="4572000"/>
          </a:xfrm>
          <a:prstGeom prst="rect">
            <a:avLst/>
          </a:prstGeom>
          <a:solidFill>
            <a:srgbClr val="000000"/>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49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Master">
    <p:bg>
      <p:bgPr>
        <a:solidFill>
          <a:srgbClr val="000000"/>
        </a:solidFill>
        <a:effectLst/>
      </p:bgPr>
    </p:bg>
    <p:spTree>
      <p:nvGrpSpPr>
        <p:cNvPr id="1" name=""/>
        <p:cNvGrpSpPr/>
        <p:nvPr/>
      </p:nvGrpSpPr>
      <p:grpSpPr>
        <a:xfrm>
          <a:off x="0" y="0"/>
          <a:ext cx="0" cy="0"/>
          <a:chOff x="0" y="0"/>
          <a:chExt cx="0" cy="0"/>
        </a:xfrm>
      </p:grpSpPr>
      <p:sp>
        <p:nvSpPr>
          <p:cNvPr id="505" name="Insert Picture Here 2018 Darker.png"/>
          <p:cNvSpPr>
            <a:spLocks noGrp="1"/>
          </p:cNvSpPr>
          <p:nvPr>
            <p:ph type="pic" idx="21"/>
          </p:nvPr>
        </p:nvSpPr>
        <p:spPr>
          <a:xfrm>
            <a:off x="-1" y="-10"/>
            <a:ext cx="24384001" cy="13716001"/>
          </a:xfrm>
          <a:prstGeom prst="rect">
            <a:avLst/>
          </a:prstGeom>
        </p:spPr>
        <p:txBody>
          <a:bodyPr lIns="91439" tIns="45719" rIns="91439" bIns="45719">
            <a:noAutofit/>
          </a:bodyPr>
          <a:lstStyle/>
          <a:p>
            <a:endParaRPr dirty="0"/>
          </a:p>
        </p:txBody>
      </p:sp>
      <p:sp>
        <p:nvSpPr>
          <p:cNvPr id="506" name="Rectangle"/>
          <p:cNvSpPr>
            <a:spLocks noGrp="1"/>
          </p:cNvSpPr>
          <p:nvPr>
            <p:ph type="body" sz="half" idx="22"/>
          </p:nvPr>
        </p:nvSpPr>
        <p:spPr>
          <a:xfrm flipH="1">
            <a:off x="-1" y="4572000"/>
            <a:ext cx="24384001" cy="4572000"/>
          </a:xfrm>
          <a:prstGeom prst="rect">
            <a:avLst/>
          </a:prstGeom>
          <a:gradFill>
            <a:gsLst>
              <a:gs pos="0">
                <a:srgbClr val="000000">
                  <a:alpha val="0"/>
                </a:srgbClr>
              </a:gs>
              <a:gs pos="100000">
                <a:srgbClr val="000000"/>
              </a:gs>
            </a:gsLst>
            <a:lin ang="16200000"/>
          </a:gradFill>
        </p:spPr>
        <p:txBody>
          <a:bodyPr lIns="0" tIns="0" rIns="0" bIns="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507" name="Rectangle"/>
          <p:cNvSpPr>
            <a:spLocks noGrp="1"/>
          </p:cNvSpPr>
          <p:nvPr>
            <p:ph type="body" sz="half" idx="23"/>
          </p:nvPr>
        </p:nvSpPr>
        <p:spPr>
          <a:xfrm>
            <a:off x="0" y="-1"/>
            <a:ext cx="24384001" cy="4572001"/>
          </a:xfrm>
          <a:prstGeom prst="rect">
            <a:avLst/>
          </a:prstGeom>
          <a:solidFill>
            <a:srgbClr val="000000"/>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50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524" name="Insert Picture Here 2018 Darker.png"/>
          <p:cNvSpPr>
            <a:spLocks noGrp="1"/>
          </p:cNvSpPr>
          <p:nvPr>
            <p:ph type="pic" idx="21"/>
          </p:nvPr>
        </p:nvSpPr>
        <p:spPr>
          <a:xfrm>
            <a:off x="-1" y="-10"/>
            <a:ext cx="24384001" cy="13716001"/>
          </a:xfrm>
          <a:prstGeom prst="rect">
            <a:avLst/>
          </a:prstGeom>
        </p:spPr>
        <p:txBody>
          <a:bodyPr lIns="91439" tIns="45719" rIns="91439" bIns="45719">
            <a:noAutofit/>
          </a:bodyPr>
          <a:lstStyle/>
          <a:p>
            <a:endParaRPr dirty="0"/>
          </a:p>
        </p:txBody>
      </p:sp>
      <p:sp>
        <p:nvSpPr>
          <p:cNvPr id="525" name="Rectangle"/>
          <p:cNvSpPr>
            <a:spLocks noGrp="1"/>
          </p:cNvSpPr>
          <p:nvPr>
            <p:ph type="body" idx="22"/>
          </p:nvPr>
        </p:nvSpPr>
        <p:spPr>
          <a:xfrm>
            <a:off x="0" y="0"/>
            <a:ext cx="24384001" cy="6858001"/>
          </a:xfrm>
          <a:prstGeom prst="rect">
            <a:avLst/>
          </a:prstGeom>
          <a:solidFill>
            <a:srgbClr val="FFFFFF">
              <a:alpha val="90000"/>
            </a:srgbClr>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52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Master">
    <p:bg>
      <p:bgPr>
        <a:solidFill>
          <a:srgbClr val="000000"/>
        </a:solidFill>
        <a:effectLst/>
      </p:bgPr>
    </p:bg>
    <p:spTree>
      <p:nvGrpSpPr>
        <p:cNvPr id="1" name=""/>
        <p:cNvGrpSpPr/>
        <p:nvPr/>
      </p:nvGrpSpPr>
      <p:grpSpPr>
        <a:xfrm>
          <a:off x="0" y="0"/>
          <a:ext cx="0" cy="0"/>
          <a:chOff x="0" y="0"/>
          <a:chExt cx="0" cy="0"/>
        </a:xfrm>
      </p:grpSpPr>
      <p:sp>
        <p:nvSpPr>
          <p:cNvPr id="551" name="Insert Picture Here 2018 Darker.png"/>
          <p:cNvSpPr>
            <a:spLocks noGrp="1"/>
          </p:cNvSpPr>
          <p:nvPr>
            <p:ph type="pic" idx="21"/>
          </p:nvPr>
        </p:nvSpPr>
        <p:spPr>
          <a:xfrm>
            <a:off x="-1" y="-10"/>
            <a:ext cx="24384001" cy="13716001"/>
          </a:xfrm>
          <a:prstGeom prst="rect">
            <a:avLst/>
          </a:prstGeom>
        </p:spPr>
        <p:txBody>
          <a:bodyPr lIns="91439" tIns="45719" rIns="91439" bIns="45719">
            <a:noAutofit/>
          </a:bodyPr>
          <a:lstStyle/>
          <a:p>
            <a:endParaRPr dirty="0"/>
          </a:p>
        </p:txBody>
      </p:sp>
      <p:sp>
        <p:nvSpPr>
          <p:cNvPr id="552" name="Rectangle"/>
          <p:cNvSpPr>
            <a:spLocks noGrp="1"/>
          </p:cNvSpPr>
          <p:nvPr>
            <p:ph type="body" sz="half" idx="22"/>
          </p:nvPr>
        </p:nvSpPr>
        <p:spPr>
          <a:xfrm>
            <a:off x="8128000" y="0"/>
            <a:ext cx="8128000" cy="13716001"/>
          </a:xfrm>
          <a:prstGeom prst="rect">
            <a:avLst/>
          </a:prstGeom>
          <a:gradFill>
            <a:gsLst>
              <a:gs pos="0">
                <a:srgbClr val="000000">
                  <a:alpha val="0"/>
                </a:srgbClr>
              </a:gs>
              <a:gs pos="100000">
                <a:srgbClr val="000000"/>
              </a:gs>
            </a:gsLst>
          </a:gradFill>
        </p:spPr>
        <p:txBody>
          <a:bodyPr lIns="0" tIns="0" rIns="0" bIns="0" anchor="ctr">
            <a:noAutofit/>
          </a:bodyPr>
          <a:lstStyle/>
          <a:p>
            <a:pPr algn="ctr">
              <a:lnSpc>
                <a:spcPct val="100000"/>
              </a:lnSpc>
              <a:defRPr sz="3200" cap="none" spc="0">
                <a:solidFill>
                  <a:srgbClr val="FFFFFF">
                    <a:alpha val="0"/>
                  </a:srgbClr>
                </a:solidFill>
                <a:latin typeface="Helvetica Neue Medium"/>
                <a:ea typeface="Helvetica Neue Medium"/>
                <a:cs typeface="Helvetica Neue Medium"/>
                <a:sym typeface="Helvetica Neue Medium"/>
              </a:defRPr>
            </a:pPr>
            <a:endParaRPr/>
          </a:p>
        </p:txBody>
      </p:sp>
      <p:sp>
        <p:nvSpPr>
          <p:cNvPr id="553" name="Rectangle"/>
          <p:cNvSpPr>
            <a:spLocks noGrp="1"/>
          </p:cNvSpPr>
          <p:nvPr>
            <p:ph type="body" sz="half" idx="23"/>
          </p:nvPr>
        </p:nvSpPr>
        <p:spPr>
          <a:xfrm>
            <a:off x="16256000" y="-1"/>
            <a:ext cx="8128000" cy="13716001"/>
          </a:xfrm>
          <a:prstGeom prst="rect">
            <a:avLst/>
          </a:prstGeom>
          <a:solidFill>
            <a:srgbClr val="000000"/>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554" name="Rounded Rectangle"/>
          <p:cNvSpPr>
            <a:spLocks noGrp="1"/>
          </p:cNvSpPr>
          <p:nvPr>
            <p:ph type="body" idx="24"/>
          </p:nvPr>
        </p:nvSpPr>
        <p:spPr>
          <a:xfrm>
            <a:off x="1270000" y="1270000"/>
            <a:ext cx="14986000" cy="11176000"/>
          </a:xfrm>
          <a:prstGeom prst="roundRect">
            <a:avLst>
              <a:gd name="adj" fmla="val 5712"/>
            </a:avLst>
          </a:prstGeom>
          <a:solidFill>
            <a:srgbClr val="FFFFFF">
              <a:alpha val="90000"/>
            </a:srgbClr>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55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562" name="Insert Picture Here 2018 Darker.png"/>
          <p:cNvSpPr>
            <a:spLocks noGrp="1"/>
          </p:cNvSpPr>
          <p:nvPr>
            <p:ph type="pic" idx="21"/>
          </p:nvPr>
        </p:nvSpPr>
        <p:spPr>
          <a:xfrm>
            <a:off x="-1" y="-10"/>
            <a:ext cx="24384001" cy="13716001"/>
          </a:xfrm>
          <a:prstGeom prst="rect">
            <a:avLst/>
          </a:prstGeom>
        </p:spPr>
        <p:txBody>
          <a:bodyPr lIns="91439" tIns="45719" rIns="91439" bIns="45719">
            <a:noAutofit/>
          </a:bodyPr>
          <a:lstStyle/>
          <a:p>
            <a:endParaRPr dirty="0"/>
          </a:p>
        </p:txBody>
      </p:sp>
      <p:sp>
        <p:nvSpPr>
          <p:cNvPr id="563" name="Rectangle"/>
          <p:cNvSpPr>
            <a:spLocks noGrp="1"/>
          </p:cNvSpPr>
          <p:nvPr>
            <p:ph type="body" sz="half" idx="22"/>
          </p:nvPr>
        </p:nvSpPr>
        <p:spPr>
          <a:xfrm>
            <a:off x="8128000" y="0"/>
            <a:ext cx="8128000" cy="13716001"/>
          </a:xfrm>
          <a:prstGeom prst="rect">
            <a:avLst/>
          </a:prstGeom>
          <a:gradFill>
            <a:gsLst>
              <a:gs pos="0">
                <a:srgbClr val="000000"/>
              </a:gs>
              <a:gs pos="100000">
                <a:srgbClr val="000000">
                  <a:alpha val="0"/>
                </a:srgbClr>
              </a:gs>
            </a:gsLst>
          </a:gradFill>
        </p:spPr>
        <p:txBody>
          <a:bodyPr lIns="0" tIns="0" rIns="0" bIns="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564" name="Rectangle"/>
          <p:cNvSpPr>
            <a:spLocks noGrp="1"/>
          </p:cNvSpPr>
          <p:nvPr>
            <p:ph type="body" sz="half" idx="23"/>
          </p:nvPr>
        </p:nvSpPr>
        <p:spPr>
          <a:xfrm>
            <a:off x="0" y="-1"/>
            <a:ext cx="8128001" cy="13716001"/>
          </a:xfrm>
          <a:prstGeom prst="rect">
            <a:avLst/>
          </a:prstGeom>
          <a:solidFill>
            <a:srgbClr val="000000"/>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565" name="Rounded Rectangle"/>
          <p:cNvSpPr>
            <a:spLocks noGrp="1"/>
          </p:cNvSpPr>
          <p:nvPr>
            <p:ph type="body" idx="24"/>
          </p:nvPr>
        </p:nvSpPr>
        <p:spPr>
          <a:xfrm>
            <a:off x="8128000" y="1270000"/>
            <a:ext cx="14986000" cy="11176000"/>
          </a:xfrm>
          <a:prstGeom prst="roundRect">
            <a:avLst>
              <a:gd name="adj" fmla="val 5712"/>
            </a:avLst>
          </a:prstGeom>
          <a:solidFill>
            <a:srgbClr val="FFFFFF">
              <a:alpha val="90000"/>
            </a:srgbClr>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56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636" name="Rounded Rectangle"/>
          <p:cNvSpPr>
            <a:spLocks noGrp="1"/>
          </p:cNvSpPr>
          <p:nvPr>
            <p:ph type="body" sz="half" idx="21"/>
          </p:nvPr>
        </p:nvSpPr>
        <p:spPr>
          <a:xfrm>
            <a:off x="12192000" y="1270000"/>
            <a:ext cx="10922000" cy="11176000"/>
          </a:xfrm>
          <a:prstGeom prst="roundRect">
            <a:avLst>
              <a:gd name="adj" fmla="val 11654"/>
            </a:avLst>
          </a:prstGeom>
          <a:solidFill>
            <a:schemeClr val="accent1"/>
          </a:solidFill>
        </p:spPr>
        <p:txBody>
          <a:bodyPr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637" name="Insert Picture Here 2018 Darker.png"/>
          <p:cNvSpPr>
            <a:spLocks noGrp="1"/>
          </p:cNvSpPr>
          <p:nvPr>
            <p:ph type="pic" idx="22"/>
          </p:nvPr>
        </p:nvSpPr>
        <p:spPr>
          <a:xfrm>
            <a:off x="2540000" y="1428750"/>
            <a:ext cx="19304000" cy="10858501"/>
          </a:xfrm>
          <a:prstGeom prst="rect">
            <a:avLst/>
          </a:prstGeom>
        </p:spPr>
        <p:txBody>
          <a:bodyPr lIns="91439" tIns="45719" rIns="91439" bIns="45719">
            <a:noAutofit/>
          </a:bodyPr>
          <a:lstStyle/>
          <a:p>
            <a:endParaRPr dirty="0"/>
          </a:p>
        </p:txBody>
      </p:sp>
      <p:sp>
        <p:nvSpPr>
          <p:cNvPr id="63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655" name="Insert Picture Here 2018 Darker.png"/>
          <p:cNvSpPr>
            <a:spLocks noGrp="1"/>
          </p:cNvSpPr>
          <p:nvPr>
            <p:ph type="pic" idx="21"/>
          </p:nvPr>
        </p:nvSpPr>
        <p:spPr>
          <a:xfrm>
            <a:off x="-1" y="-10"/>
            <a:ext cx="24384001" cy="13716001"/>
          </a:xfrm>
          <a:prstGeom prst="rect">
            <a:avLst/>
          </a:prstGeom>
        </p:spPr>
        <p:txBody>
          <a:bodyPr lIns="91439" tIns="45719" rIns="91439" bIns="45719">
            <a:noAutofit/>
          </a:bodyPr>
          <a:lstStyle/>
          <a:p>
            <a:endParaRPr dirty="0"/>
          </a:p>
        </p:txBody>
      </p:sp>
      <p:sp>
        <p:nvSpPr>
          <p:cNvPr id="656" name="Shape"/>
          <p:cNvSpPr>
            <a:spLocks noGrp="1"/>
          </p:cNvSpPr>
          <p:nvPr>
            <p:ph type="body" idx="22"/>
          </p:nvPr>
        </p:nvSpPr>
        <p:spPr>
          <a:xfrm>
            <a:off x="0" y="0"/>
            <a:ext cx="24384000" cy="13716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1989" y="2000"/>
                </a:moveTo>
                <a:lnTo>
                  <a:pt x="19611" y="2000"/>
                </a:lnTo>
                <a:cubicBezTo>
                  <a:pt x="19864" y="2000"/>
                  <a:pt x="20016" y="2000"/>
                  <a:pt x="20118" y="2076"/>
                </a:cubicBezTo>
                <a:cubicBezTo>
                  <a:pt x="20264" y="2170"/>
                  <a:pt x="20380" y="2375"/>
                  <a:pt x="20433" y="2635"/>
                </a:cubicBezTo>
                <a:cubicBezTo>
                  <a:pt x="20475" y="2815"/>
                  <a:pt x="20475" y="3086"/>
                  <a:pt x="20475" y="3537"/>
                </a:cubicBezTo>
                <a:lnTo>
                  <a:pt x="20475" y="18063"/>
                </a:lnTo>
                <a:cubicBezTo>
                  <a:pt x="20475" y="18514"/>
                  <a:pt x="20475" y="18785"/>
                  <a:pt x="20433" y="18965"/>
                </a:cubicBezTo>
                <a:cubicBezTo>
                  <a:pt x="20380" y="19225"/>
                  <a:pt x="20264" y="19430"/>
                  <a:pt x="20118" y="19525"/>
                </a:cubicBezTo>
                <a:cubicBezTo>
                  <a:pt x="20016" y="19600"/>
                  <a:pt x="19864" y="19600"/>
                  <a:pt x="19611" y="19600"/>
                </a:cubicBezTo>
                <a:lnTo>
                  <a:pt x="1989" y="19600"/>
                </a:lnTo>
                <a:cubicBezTo>
                  <a:pt x="1736" y="19600"/>
                  <a:pt x="1584" y="19600"/>
                  <a:pt x="1482" y="19525"/>
                </a:cubicBezTo>
                <a:cubicBezTo>
                  <a:pt x="1336" y="19430"/>
                  <a:pt x="1221" y="19225"/>
                  <a:pt x="1168" y="18965"/>
                </a:cubicBezTo>
                <a:cubicBezTo>
                  <a:pt x="1125" y="18785"/>
                  <a:pt x="1125" y="18514"/>
                  <a:pt x="1125" y="18063"/>
                </a:cubicBezTo>
                <a:lnTo>
                  <a:pt x="1125" y="3537"/>
                </a:lnTo>
                <a:cubicBezTo>
                  <a:pt x="1125" y="3086"/>
                  <a:pt x="1125" y="2815"/>
                  <a:pt x="1168" y="2635"/>
                </a:cubicBezTo>
                <a:cubicBezTo>
                  <a:pt x="1221" y="2375"/>
                  <a:pt x="1336" y="2170"/>
                  <a:pt x="1482" y="2076"/>
                </a:cubicBezTo>
                <a:cubicBezTo>
                  <a:pt x="1584" y="2000"/>
                  <a:pt x="1736" y="2000"/>
                  <a:pt x="1989" y="2000"/>
                </a:cubicBezTo>
                <a:close/>
              </a:path>
            </a:pathLst>
          </a:custGeom>
          <a:solidFill>
            <a:srgbClr val="FFFFFF"/>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657" name="Rectangle"/>
          <p:cNvSpPr>
            <a:spLocks noGrp="1"/>
          </p:cNvSpPr>
          <p:nvPr>
            <p:ph type="body" sz="half" idx="23"/>
          </p:nvPr>
        </p:nvSpPr>
        <p:spPr>
          <a:xfrm>
            <a:off x="8128000" y="0"/>
            <a:ext cx="8128000" cy="13716000"/>
          </a:xfrm>
          <a:prstGeom prst="rect">
            <a:avLst/>
          </a:prstGeom>
          <a:solidFill>
            <a:schemeClr val="accent1">
              <a:alpha val="90000"/>
            </a:schemeClr>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65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857590" y="4988207"/>
            <a:ext cx="20828001" cy="464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p>
            <a:r>
              <a:t>Title Text</a:t>
            </a:r>
          </a:p>
        </p:txBody>
      </p:sp>
      <p:sp>
        <p:nvSpPr>
          <p:cNvPr id="3" name="Body Level One…"/>
          <p:cNvSpPr txBox="1">
            <a:spLocks noGrp="1"/>
          </p:cNvSpPr>
          <p:nvPr>
            <p:ph type="body" idx="1"/>
          </p:nvPr>
        </p:nvSpPr>
        <p:spPr>
          <a:xfrm>
            <a:off x="1778000" y="7073900"/>
            <a:ext cx="20828000" cy="1587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22161500" y="12560300"/>
            <a:ext cx="1270000" cy="406401"/>
          </a:xfrm>
          <a:prstGeom prst="rect">
            <a:avLst/>
          </a:prstGeom>
          <a:ln w="12700">
            <a:miter lim="400000"/>
          </a:ln>
        </p:spPr>
        <p:txBody>
          <a:bodyPr lIns="50800" tIns="50800" rIns="50800" bIns="50800" anchor="ctr">
            <a:spAutoFit/>
          </a:bodyPr>
          <a:lstStyle>
            <a:lvl1pPr algn="r">
              <a:lnSpc>
                <a:spcPct val="90000"/>
              </a:lnSpc>
              <a:defRPr sz="2000" spc="0">
                <a:solidFill>
                  <a:srgbClr val="929292"/>
                </a:solidFill>
                <a:latin typeface="+mn-lt"/>
                <a:ea typeface="+mn-ea"/>
                <a:cs typeface="+mn-cs"/>
                <a:sym typeface="Montserrat Bold"/>
              </a:defRPr>
            </a:lvl1pPr>
          </a:lstStyle>
          <a:p>
            <a:fld id="{86CB4B4D-7CA3-9044-876B-883B54F8677D}" type="slidenum">
              <a:t>‹#›</a:t>
            </a:fld>
            <a:endParaRPr dirty="0"/>
          </a:p>
        </p:txBody>
      </p:sp>
    </p:spTree>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8" r:id="rId5"/>
    <p:sldLayoutId id="2147483701" r:id="rId6"/>
    <p:sldLayoutId id="2147483702" r:id="rId7"/>
    <p:sldLayoutId id="2147483710" r:id="rId8"/>
    <p:sldLayoutId id="2147483712" r:id="rId9"/>
    <p:sldLayoutId id="2147483725" r:id="rId10"/>
    <p:sldLayoutId id="2147483737" r:id="rId11"/>
    <p:sldLayoutId id="2147483750" r:id="rId12"/>
    <p:sldLayoutId id="2147483765" r:id="rId13"/>
  </p:sldLayoutIdLst>
  <p:transition spd="med"/>
  <p:txStyles>
    <p:titleStyle>
      <a:lvl1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1pPr>
      <a:lvl2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2pPr>
      <a:lvl3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3pPr>
      <a:lvl4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4pPr>
      <a:lvl5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5pPr>
      <a:lvl6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6pPr>
      <a:lvl7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7pPr>
      <a:lvl8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8pPr>
      <a:lvl9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9pPr>
    </p:titleStyle>
    <p:bodyStyle>
      <a:lvl1pPr marL="0" marR="0" indent="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1pPr>
      <a:lvl2pPr marL="0" marR="0" indent="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2pPr>
      <a:lvl3pPr marL="0" marR="0" indent="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3pPr>
      <a:lvl4pPr marL="0" marR="0" indent="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4pPr>
      <a:lvl5pPr marL="0" marR="0" indent="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5pPr>
      <a:lvl6pPr marL="0" marR="0" indent="35560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6pPr>
      <a:lvl7pPr marL="0" marR="0" indent="71120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7pPr>
      <a:lvl8pPr marL="0" marR="0" indent="106680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8pPr>
      <a:lvl9pPr marL="0" marR="0" indent="142240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9pPr>
    </p:bodyStyle>
    <p:otherStyle>
      <a:lvl1pPr marL="0" marR="0" indent="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1pPr>
      <a:lvl2pPr marL="0" marR="0" indent="22860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2pPr>
      <a:lvl3pPr marL="0" marR="0" indent="45720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3pPr>
      <a:lvl4pPr marL="0" marR="0" indent="68580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4pPr>
      <a:lvl5pPr marL="0" marR="0" indent="91440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5pPr>
      <a:lvl6pPr marL="0" marR="0" indent="114300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6pPr>
      <a:lvl7pPr marL="0" marR="0" indent="137160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7pPr>
      <a:lvl8pPr marL="0" marR="0" indent="160020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8pPr>
      <a:lvl9pPr marL="0" marR="0" indent="182880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907" name="luke-pamer-5951.jpg"/>
          <p:cNvPicPr>
            <a:picLocks noGrp="1" noChangeAspect="1"/>
          </p:cNvPicPr>
          <p:nvPr>
            <p:ph type="pic" idx="21"/>
          </p:nvPr>
        </p:nvPicPr>
        <p:blipFill>
          <a:blip r:embed="rId2">
            <a:extLst>
              <a:ext uri="{28A0092B-C50C-407E-A947-70E740481C1C}">
                <a14:useLocalDpi xmlns:a14="http://schemas.microsoft.com/office/drawing/2010/main" val="0"/>
              </a:ext>
            </a:extLst>
          </a:blip>
          <a:srcRect l="8782" r="8782"/>
          <a:stretch/>
        </p:blipFill>
        <p:spPr>
          <a:xfrm>
            <a:off x="12192284" y="-9525"/>
            <a:ext cx="12191859" cy="12446000"/>
          </a:xfrm>
          <a:custGeom>
            <a:avLst/>
            <a:gdLst/>
            <a:ahLst/>
            <a:cxnLst>
              <a:cxn ang="0">
                <a:pos x="wd2" y="hd2"/>
              </a:cxn>
              <a:cxn ang="5400000">
                <a:pos x="wd2" y="hd2"/>
              </a:cxn>
              <a:cxn ang="10800000">
                <a:pos x="wd2" y="hd2"/>
              </a:cxn>
              <a:cxn ang="16200000">
                <a:pos x="wd2" y="hd2"/>
              </a:cxn>
            </a:cxnLst>
            <a:rect l="0" t="0" r="r" b="b"/>
            <a:pathLst>
              <a:path w="21403" h="21449" extrusionOk="0">
                <a:moveTo>
                  <a:pt x="1176" y="0"/>
                </a:moveTo>
                <a:lnTo>
                  <a:pt x="589" y="577"/>
                </a:lnTo>
                <a:cubicBezTo>
                  <a:pt x="-197" y="1348"/>
                  <a:pt x="-197" y="2599"/>
                  <a:pt x="590" y="3371"/>
                </a:cubicBezTo>
                <a:cubicBezTo>
                  <a:pt x="1376" y="4142"/>
                  <a:pt x="2650" y="4142"/>
                  <a:pt x="3436" y="3371"/>
                </a:cubicBezTo>
                <a:lnTo>
                  <a:pt x="6869" y="0"/>
                </a:lnTo>
                <a:lnTo>
                  <a:pt x="1176" y="0"/>
                </a:lnTo>
                <a:close/>
                <a:moveTo>
                  <a:pt x="7119" y="0"/>
                </a:moveTo>
                <a:lnTo>
                  <a:pt x="633" y="6367"/>
                </a:lnTo>
                <a:cubicBezTo>
                  <a:pt x="-153" y="7139"/>
                  <a:pt x="-153" y="8390"/>
                  <a:pt x="633" y="9162"/>
                </a:cubicBezTo>
                <a:cubicBezTo>
                  <a:pt x="1419" y="9933"/>
                  <a:pt x="2693" y="9934"/>
                  <a:pt x="3480" y="9162"/>
                </a:cubicBezTo>
                <a:lnTo>
                  <a:pt x="12812" y="0"/>
                </a:lnTo>
                <a:lnTo>
                  <a:pt x="7119" y="0"/>
                </a:lnTo>
                <a:close/>
                <a:moveTo>
                  <a:pt x="13060" y="0"/>
                </a:moveTo>
                <a:lnTo>
                  <a:pt x="768" y="12067"/>
                </a:lnTo>
                <a:cubicBezTo>
                  <a:pt x="-18" y="12839"/>
                  <a:pt x="-18" y="14090"/>
                  <a:pt x="769" y="14862"/>
                </a:cubicBezTo>
                <a:cubicBezTo>
                  <a:pt x="1555" y="15634"/>
                  <a:pt x="2829" y="15634"/>
                  <a:pt x="3615" y="14862"/>
                </a:cubicBezTo>
                <a:lnTo>
                  <a:pt x="18754" y="0"/>
                </a:lnTo>
                <a:lnTo>
                  <a:pt x="13060" y="0"/>
                </a:lnTo>
                <a:close/>
                <a:moveTo>
                  <a:pt x="19002" y="0"/>
                </a:moveTo>
                <a:lnTo>
                  <a:pt x="683" y="17984"/>
                </a:lnTo>
                <a:cubicBezTo>
                  <a:pt x="-103" y="18756"/>
                  <a:pt x="-103" y="20008"/>
                  <a:pt x="683" y="20780"/>
                </a:cubicBezTo>
                <a:cubicBezTo>
                  <a:pt x="1469" y="21551"/>
                  <a:pt x="2744" y="21551"/>
                  <a:pt x="3530" y="20779"/>
                </a:cubicBezTo>
                <a:lnTo>
                  <a:pt x="21403" y="3234"/>
                </a:lnTo>
                <a:lnTo>
                  <a:pt x="21403" y="0"/>
                </a:lnTo>
                <a:lnTo>
                  <a:pt x="19002" y="0"/>
                </a:lnTo>
                <a:close/>
                <a:moveTo>
                  <a:pt x="21403" y="3477"/>
                </a:moveTo>
                <a:lnTo>
                  <a:pt x="6710" y="17901"/>
                </a:lnTo>
                <a:cubicBezTo>
                  <a:pt x="5924" y="18673"/>
                  <a:pt x="5925" y="19923"/>
                  <a:pt x="6711" y="20695"/>
                </a:cubicBezTo>
                <a:cubicBezTo>
                  <a:pt x="7497" y="21466"/>
                  <a:pt x="8771" y="21467"/>
                  <a:pt x="9557" y="20695"/>
                </a:cubicBezTo>
                <a:lnTo>
                  <a:pt x="21403" y="9066"/>
                </a:lnTo>
                <a:lnTo>
                  <a:pt x="21403" y="3477"/>
                </a:lnTo>
                <a:close/>
                <a:moveTo>
                  <a:pt x="21403" y="9310"/>
                </a:moveTo>
                <a:lnTo>
                  <a:pt x="12517" y="18034"/>
                </a:lnTo>
                <a:cubicBezTo>
                  <a:pt x="11731" y="18805"/>
                  <a:pt x="11731" y="20057"/>
                  <a:pt x="12517" y="20828"/>
                </a:cubicBezTo>
                <a:cubicBezTo>
                  <a:pt x="13303" y="21600"/>
                  <a:pt x="14578" y="21600"/>
                  <a:pt x="15364" y="20828"/>
                </a:cubicBezTo>
                <a:lnTo>
                  <a:pt x="21403" y="14900"/>
                </a:lnTo>
                <a:lnTo>
                  <a:pt x="21403" y="9310"/>
                </a:lnTo>
                <a:close/>
                <a:moveTo>
                  <a:pt x="21403" y="15143"/>
                </a:moveTo>
                <a:lnTo>
                  <a:pt x="18415" y="18076"/>
                </a:lnTo>
                <a:cubicBezTo>
                  <a:pt x="17630" y="18848"/>
                  <a:pt x="17629" y="20099"/>
                  <a:pt x="18415" y="20871"/>
                </a:cubicBezTo>
                <a:cubicBezTo>
                  <a:pt x="18809" y="21256"/>
                  <a:pt x="19323" y="21449"/>
                  <a:pt x="19838" y="21449"/>
                </a:cubicBezTo>
                <a:cubicBezTo>
                  <a:pt x="20353" y="21449"/>
                  <a:pt x="20868" y="21257"/>
                  <a:pt x="21262" y="20871"/>
                </a:cubicBezTo>
                <a:lnTo>
                  <a:pt x="21403" y="20732"/>
                </a:lnTo>
                <a:lnTo>
                  <a:pt x="21403" y="15143"/>
                </a:lnTo>
                <a:close/>
              </a:path>
            </a:pathLst>
          </a:custGeom>
        </p:spPr>
      </p:pic>
      <p:sp>
        <p:nvSpPr>
          <p:cNvPr id="1908" name="It’s more mnml…"/>
          <p:cNvSpPr txBox="1"/>
          <p:nvPr/>
        </p:nvSpPr>
        <p:spPr>
          <a:xfrm>
            <a:off x="2082052" y="2232777"/>
            <a:ext cx="8738347" cy="50885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nSpc>
                <a:spcPct val="90000"/>
              </a:lnSpc>
              <a:defRPr sz="9000" spc="0">
                <a:latin typeface="+mn-lt"/>
                <a:ea typeface="+mn-ea"/>
                <a:cs typeface="+mn-cs"/>
                <a:sym typeface="Montserrat Bold"/>
              </a:defRPr>
            </a:pPr>
            <a:r>
              <a:rPr lang="en-US" dirty="0"/>
              <a:t>Sentiment Analysis using Tidymodels and Keras</a:t>
            </a:r>
            <a:endParaRPr dirty="0"/>
          </a:p>
        </p:txBody>
      </p:sp>
      <p:sp>
        <p:nvSpPr>
          <p:cNvPr id="1909" name="Lorem ipsum dolor sit elit, consect loreretur adipiscing nisi aute. ipsum sit elit, Lorem ipsum dolor sit elit,"/>
          <p:cNvSpPr txBox="1"/>
          <p:nvPr/>
        </p:nvSpPr>
        <p:spPr>
          <a:xfrm>
            <a:off x="2243977" y="9323112"/>
            <a:ext cx="7709647" cy="22536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r>
              <a:rPr lang="en-US" sz="2400" dirty="0"/>
              <a:t>The purpose of this project is to leverage the Tidymodels environment to compare classifying movie reviews. For Neural Network algorithms we will have to Leverage Keras/Tensorflow</a:t>
            </a:r>
            <a:endParaRPr sz="2400" dirty="0"/>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3" accel="50000" decel="50000" fill="hold" grpId="0" nodeType="afterEffect">
                                  <p:stCondLst>
                                    <p:cond delay="0"/>
                                  </p:stCondLst>
                                  <p:iterate>
                                    <p:tmAbs val="0"/>
                                  </p:iterate>
                                  <p:childTnLst>
                                    <p:set>
                                      <p:cBhvr>
                                        <p:cTn id="6" fill="hold"/>
                                        <p:tgtEl>
                                          <p:spTgt spid="1907"/>
                                        </p:tgtEl>
                                        <p:attrNameLst>
                                          <p:attrName>style.visibility</p:attrName>
                                        </p:attrNameLst>
                                      </p:cBhvr>
                                      <p:to>
                                        <p:strVal val="visible"/>
                                      </p:to>
                                    </p:set>
                                    <p:anim calcmode="lin" valueType="num">
                                      <p:cBhvr>
                                        <p:cTn id="7" dur="1000" fill="hold"/>
                                        <p:tgtEl>
                                          <p:spTgt spid="1907"/>
                                        </p:tgtEl>
                                        <p:attrNameLst>
                                          <p:attrName>ppt_x</p:attrName>
                                        </p:attrNameLst>
                                      </p:cBhvr>
                                      <p:tavLst>
                                        <p:tav tm="0">
                                          <p:val>
                                            <p:strVal val="1+#ppt_w/2"/>
                                          </p:val>
                                        </p:tav>
                                        <p:tav tm="100000">
                                          <p:val>
                                            <p:strVal val="#ppt_x"/>
                                          </p:val>
                                        </p:tav>
                                      </p:tavLst>
                                    </p:anim>
                                    <p:anim calcmode="lin" valueType="num">
                                      <p:cBhvr>
                                        <p:cTn id="8" dur="1000" fill="hold"/>
                                        <p:tgtEl>
                                          <p:spTgt spid="190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7"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51FEE09-23ED-043F-D49B-63878265B72B}"/>
              </a:ext>
            </a:extLst>
          </p:cNvPr>
          <p:cNvSpPr txBox="1"/>
          <p:nvPr/>
        </p:nvSpPr>
        <p:spPr>
          <a:xfrm flipH="1">
            <a:off x="779142" y="202992"/>
            <a:ext cx="19154777"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l" defTabSz="825500" rtl="0" eaLnBrk="1" fontAlgn="auto" latinLnBrk="0" hangingPunct="0">
              <a:lnSpc>
                <a:spcPct val="150000"/>
              </a:lnSpc>
              <a:spcBef>
                <a:spcPts val="0"/>
              </a:spcBef>
              <a:spcAft>
                <a:spcPts val="0"/>
              </a:spcAft>
              <a:buClrTx/>
              <a:buSzTx/>
              <a:buFontTx/>
              <a:buNone/>
              <a:tabLst/>
              <a:defRPr/>
            </a:pPr>
            <a:r>
              <a:rPr lang="en-US" sz="6000" dirty="0"/>
              <a:t>Deep Neural Network and Overfitting</a:t>
            </a:r>
            <a:endParaRPr kumimoji="0" lang="en-US" sz="6000" b="0" i="0" u="none" strike="noStrike" kern="0" cap="none" spc="53" normalizeH="0" baseline="0" noProof="0" dirty="0">
              <a:ln>
                <a:noFill/>
              </a:ln>
              <a:solidFill>
                <a:srgbClr val="FFFFFF"/>
              </a:solidFill>
              <a:effectLst/>
              <a:uLnTx/>
              <a:uFillTx/>
              <a:latin typeface="Raleway"/>
              <a:ea typeface="Raleway"/>
              <a:cs typeface="Raleway"/>
              <a:sym typeface="Raleway"/>
            </a:endParaRPr>
          </a:p>
        </p:txBody>
      </p:sp>
      <p:sp>
        <p:nvSpPr>
          <p:cNvPr id="11" name="TextBox 10">
            <a:extLst>
              <a:ext uri="{FF2B5EF4-FFF2-40B4-BE49-F238E27FC236}">
                <a16:creationId xmlns:a16="http://schemas.microsoft.com/office/drawing/2014/main" id="{1F744C5B-8B7B-662E-A4AB-C87A2AE670CF}"/>
              </a:ext>
            </a:extLst>
          </p:cNvPr>
          <p:cNvSpPr txBox="1"/>
          <p:nvPr/>
        </p:nvSpPr>
        <p:spPr>
          <a:xfrm flipH="1">
            <a:off x="15935324" y="2576105"/>
            <a:ext cx="7077075" cy="85048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On purpose we continued training the  Neural Network until it reached 100% accuracy with the TRAINING set, BUT you can see that as the accuracy increases with training the accuracy decreases with the VALIDATION set.</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lang="en-US" sz="2800" dirty="0"/>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Result was a lower accuracy with TEST data at </a:t>
            </a:r>
            <a:r>
              <a:rPr lang="en-US" sz="2800" b="1" dirty="0"/>
              <a:t>79.4% even though the model was able to classify 100% correctly </a:t>
            </a:r>
            <a:r>
              <a:rPr lang="en-US" sz="2800" b="1" u="sng" dirty="0"/>
              <a:t>every review </a:t>
            </a:r>
            <a:r>
              <a:rPr lang="en-US" sz="2800" b="1" dirty="0"/>
              <a:t>in the training set of 40,000 reviews!</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2800" b="1" i="0" u="none" strike="noStrike" kern="0" cap="none" spc="53" normalizeH="0" baseline="0" noProof="0" dirty="0">
              <a:ln>
                <a:noFill/>
              </a:ln>
              <a:solidFill>
                <a:srgbClr val="FFFFFF"/>
              </a:solidFill>
              <a:effectLst/>
              <a:uLnTx/>
              <a:uFillTx/>
              <a:latin typeface="Raleway"/>
              <a:ea typeface="Raleway"/>
              <a:cs typeface="Raleway"/>
              <a:sym typeface="Raleway"/>
            </a:endParaRPr>
          </a:p>
        </p:txBody>
      </p:sp>
      <p:sp>
        <p:nvSpPr>
          <p:cNvPr id="14" name="Rectangle: Rounded Corners 13">
            <a:extLst>
              <a:ext uri="{FF2B5EF4-FFF2-40B4-BE49-F238E27FC236}">
                <a16:creationId xmlns:a16="http://schemas.microsoft.com/office/drawing/2014/main" id="{E1506D85-F3A4-A303-181D-55E66F6A114A}"/>
              </a:ext>
            </a:extLst>
          </p:cNvPr>
          <p:cNvSpPr/>
          <p:nvPr/>
        </p:nvSpPr>
        <p:spPr>
          <a:xfrm>
            <a:off x="3152774" y="10965498"/>
            <a:ext cx="4972050" cy="1876425"/>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8560FF3E-6548-6A66-681F-C117C5A9F4C0}"/>
              </a:ext>
            </a:extLst>
          </p:cNvPr>
          <p:cNvSpPr txBox="1"/>
          <p:nvPr/>
        </p:nvSpPr>
        <p:spPr>
          <a:xfrm flipH="1">
            <a:off x="8374608" y="11162387"/>
            <a:ext cx="3283992"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2400" b="1" i="0" u="none" strike="noStrike" cap="none" spc="53" normalizeH="0" baseline="0" dirty="0">
                <a:ln>
                  <a:noFill/>
                </a:ln>
                <a:solidFill>
                  <a:srgbClr val="FFFFFF"/>
                </a:solidFill>
                <a:effectLst/>
                <a:uFillTx/>
                <a:latin typeface="Raleway"/>
                <a:ea typeface="Raleway"/>
                <a:cs typeface="Raleway"/>
                <a:sym typeface="Raleway"/>
              </a:rPr>
              <a:t>Accuracy with unseen</a:t>
            </a:r>
            <a:r>
              <a:rPr lang="en-US" sz="2400" b="1" dirty="0"/>
              <a:t> </a:t>
            </a:r>
            <a:r>
              <a:rPr kumimoji="0" lang="en-US" sz="2400" b="1" i="0" u="none" strike="noStrike" cap="none" spc="53" normalizeH="0" baseline="0" dirty="0">
                <a:ln>
                  <a:noFill/>
                </a:ln>
                <a:solidFill>
                  <a:srgbClr val="FFFFFF"/>
                </a:solidFill>
                <a:effectLst/>
                <a:uFillTx/>
                <a:latin typeface="Raleway"/>
                <a:ea typeface="Raleway"/>
                <a:cs typeface="Raleway"/>
                <a:sym typeface="Raleway"/>
              </a:rPr>
              <a:t>Test Data</a:t>
            </a:r>
          </a:p>
        </p:txBody>
      </p:sp>
      <p:pic>
        <p:nvPicPr>
          <p:cNvPr id="19" name="Picture 18">
            <a:extLst>
              <a:ext uri="{FF2B5EF4-FFF2-40B4-BE49-F238E27FC236}">
                <a16:creationId xmlns:a16="http://schemas.microsoft.com/office/drawing/2014/main" id="{7A03AB83-86BC-80FC-C1F8-F50AB57CC365}"/>
              </a:ext>
            </a:extLst>
          </p:cNvPr>
          <p:cNvPicPr>
            <a:picLocks noChangeAspect="1"/>
          </p:cNvPicPr>
          <p:nvPr/>
        </p:nvPicPr>
        <p:blipFill>
          <a:blip r:embed="rId2"/>
          <a:stretch>
            <a:fillRect/>
          </a:stretch>
        </p:blipFill>
        <p:spPr>
          <a:xfrm>
            <a:off x="698679" y="1969066"/>
            <a:ext cx="12362045" cy="8336984"/>
          </a:xfrm>
          <a:prstGeom prst="rect">
            <a:avLst/>
          </a:prstGeom>
        </p:spPr>
      </p:pic>
      <p:pic>
        <p:nvPicPr>
          <p:cNvPr id="21" name="Picture 20">
            <a:extLst>
              <a:ext uri="{FF2B5EF4-FFF2-40B4-BE49-F238E27FC236}">
                <a16:creationId xmlns:a16="http://schemas.microsoft.com/office/drawing/2014/main" id="{164D0C4E-D9AC-729B-4B2E-BA78D25D58C4}"/>
              </a:ext>
            </a:extLst>
          </p:cNvPr>
          <p:cNvPicPr>
            <a:picLocks noChangeAspect="1"/>
          </p:cNvPicPr>
          <p:nvPr/>
        </p:nvPicPr>
        <p:blipFill>
          <a:blip r:embed="rId3"/>
          <a:stretch>
            <a:fillRect/>
          </a:stretch>
        </p:blipFill>
        <p:spPr>
          <a:xfrm>
            <a:off x="3478442" y="11343362"/>
            <a:ext cx="4355282" cy="1086763"/>
          </a:xfrm>
          <a:prstGeom prst="rect">
            <a:avLst/>
          </a:prstGeom>
        </p:spPr>
      </p:pic>
    </p:spTree>
    <p:extLst>
      <p:ext uri="{BB962C8B-B14F-4D97-AF65-F5344CB8AC3E}">
        <p14:creationId xmlns:p14="http://schemas.microsoft.com/office/powerpoint/2010/main" val="1100909110"/>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596F75-4253-857F-3C60-5466FBCEFCB8}"/>
              </a:ext>
            </a:extLst>
          </p:cNvPr>
          <p:cNvPicPr>
            <a:picLocks noChangeAspect="1"/>
          </p:cNvPicPr>
          <p:nvPr/>
        </p:nvPicPr>
        <p:blipFill>
          <a:blip r:embed="rId2"/>
          <a:stretch>
            <a:fillRect/>
          </a:stretch>
        </p:blipFill>
        <p:spPr>
          <a:xfrm>
            <a:off x="1273151" y="2233135"/>
            <a:ext cx="8645112" cy="4929963"/>
          </a:xfrm>
          <a:prstGeom prst="rect">
            <a:avLst/>
          </a:prstGeom>
        </p:spPr>
      </p:pic>
      <p:pic>
        <p:nvPicPr>
          <p:cNvPr id="11" name="Picture 10">
            <a:extLst>
              <a:ext uri="{FF2B5EF4-FFF2-40B4-BE49-F238E27FC236}">
                <a16:creationId xmlns:a16="http://schemas.microsoft.com/office/drawing/2014/main" id="{F2AB2D1E-54AB-6A80-4B69-E445EA70570D}"/>
              </a:ext>
            </a:extLst>
          </p:cNvPr>
          <p:cNvPicPr>
            <a:picLocks noChangeAspect="1"/>
          </p:cNvPicPr>
          <p:nvPr/>
        </p:nvPicPr>
        <p:blipFill>
          <a:blip r:embed="rId3"/>
          <a:stretch>
            <a:fillRect/>
          </a:stretch>
        </p:blipFill>
        <p:spPr>
          <a:xfrm>
            <a:off x="1273151" y="7338060"/>
            <a:ext cx="8648089" cy="5752887"/>
          </a:xfrm>
          <a:prstGeom prst="rect">
            <a:avLst/>
          </a:prstGeom>
        </p:spPr>
      </p:pic>
      <p:sp>
        <p:nvSpPr>
          <p:cNvPr id="12" name="TextBox 11">
            <a:extLst>
              <a:ext uri="{FF2B5EF4-FFF2-40B4-BE49-F238E27FC236}">
                <a16:creationId xmlns:a16="http://schemas.microsoft.com/office/drawing/2014/main" id="{90475C40-1E89-DE72-4582-70F7990391DE}"/>
              </a:ext>
            </a:extLst>
          </p:cNvPr>
          <p:cNvSpPr txBox="1"/>
          <p:nvPr/>
        </p:nvSpPr>
        <p:spPr>
          <a:xfrm flipH="1">
            <a:off x="779141" y="202992"/>
            <a:ext cx="21303618"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6000" b="0" i="0" u="none" strike="noStrike" cap="none" spc="53" normalizeH="0" baseline="0" dirty="0">
                <a:ln>
                  <a:noFill/>
                </a:ln>
                <a:solidFill>
                  <a:srgbClr val="FFFFFF"/>
                </a:solidFill>
                <a:effectLst/>
                <a:uFillTx/>
                <a:latin typeface="Raleway"/>
                <a:ea typeface="Raleway"/>
                <a:cs typeface="Raleway"/>
                <a:sym typeface="Raleway"/>
              </a:rPr>
              <a:t>KERAS / TENSORFLOW -&gt; </a:t>
            </a:r>
            <a:r>
              <a:rPr lang="en-US" sz="6000" dirty="0"/>
              <a:t>Convolutional Neural Network</a:t>
            </a:r>
            <a:endParaRPr kumimoji="0" lang="en-US" sz="6000" b="0" i="0" u="none" strike="noStrike" cap="none" spc="53" normalizeH="0" baseline="0" dirty="0">
              <a:ln>
                <a:noFill/>
              </a:ln>
              <a:solidFill>
                <a:srgbClr val="FFFFFF"/>
              </a:solidFill>
              <a:effectLst/>
              <a:uFillTx/>
              <a:latin typeface="Raleway"/>
              <a:ea typeface="Raleway"/>
              <a:cs typeface="Raleway"/>
              <a:sym typeface="Raleway"/>
            </a:endParaRPr>
          </a:p>
        </p:txBody>
      </p:sp>
      <p:sp>
        <p:nvSpPr>
          <p:cNvPr id="13" name="TextBox 12">
            <a:extLst>
              <a:ext uri="{FF2B5EF4-FFF2-40B4-BE49-F238E27FC236}">
                <a16:creationId xmlns:a16="http://schemas.microsoft.com/office/drawing/2014/main" id="{2F27A5CE-24A1-88B4-E5AF-7162BE9F2A75}"/>
              </a:ext>
            </a:extLst>
          </p:cNvPr>
          <p:cNvSpPr txBox="1"/>
          <p:nvPr/>
        </p:nvSpPr>
        <p:spPr>
          <a:xfrm flipH="1">
            <a:off x="16478250" y="2233135"/>
            <a:ext cx="6679574" cy="85048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CNN are a different</a:t>
            </a:r>
            <a:r>
              <a:rPr lang="en-US" sz="2800" dirty="0"/>
              <a:t> type of Neural Network, which make use of the mathematical CONVOLUTIONS (One function mixing with another function to create a third function).</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CNN are very popular with IMAGE classification.</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In this case we got decent results at 76.6% but not as good as other models we used.</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Please note also the we did a good job of not overfitting</a:t>
            </a:r>
          </a:p>
          <a:p>
            <a:pPr marR="0" lvl="0" algn="l" defTabSz="825500" rtl="0" eaLnBrk="1" fontAlgn="auto" latinLnBrk="0" hangingPunct="0">
              <a:lnSpc>
                <a:spcPct val="150000"/>
              </a:lnSpc>
              <a:spcBef>
                <a:spcPts val="0"/>
              </a:spcBef>
              <a:spcAft>
                <a:spcPts val="0"/>
              </a:spcAft>
              <a:buClrTx/>
              <a:buSzTx/>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p:txBody>
      </p:sp>
      <p:pic>
        <p:nvPicPr>
          <p:cNvPr id="8" name="Picture 7">
            <a:extLst>
              <a:ext uri="{FF2B5EF4-FFF2-40B4-BE49-F238E27FC236}">
                <a16:creationId xmlns:a16="http://schemas.microsoft.com/office/drawing/2014/main" id="{4117C910-5AC5-46DB-9C1A-129C0202F11F}"/>
              </a:ext>
            </a:extLst>
          </p:cNvPr>
          <p:cNvPicPr>
            <a:picLocks noChangeAspect="1"/>
          </p:cNvPicPr>
          <p:nvPr/>
        </p:nvPicPr>
        <p:blipFill>
          <a:blip r:embed="rId4"/>
          <a:stretch>
            <a:fillRect/>
          </a:stretch>
        </p:blipFill>
        <p:spPr>
          <a:xfrm>
            <a:off x="10144054" y="2233135"/>
            <a:ext cx="5490341" cy="1653561"/>
          </a:xfrm>
          <a:prstGeom prst="rect">
            <a:avLst/>
          </a:prstGeom>
        </p:spPr>
      </p:pic>
    </p:spTree>
    <p:extLst>
      <p:ext uri="{BB962C8B-B14F-4D97-AF65-F5344CB8AC3E}">
        <p14:creationId xmlns:p14="http://schemas.microsoft.com/office/powerpoint/2010/main" val="590971266"/>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08B3FF0-9E2B-6764-55E7-AF32CE7E33F8}"/>
              </a:ext>
            </a:extLst>
          </p:cNvPr>
          <p:cNvGraphicFramePr>
            <a:graphicFrameLocks noGrp="1"/>
          </p:cNvGraphicFramePr>
          <p:nvPr>
            <p:extLst>
              <p:ext uri="{D42A27DB-BD31-4B8C-83A1-F6EECF244321}">
                <p14:modId xmlns:p14="http://schemas.microsoft.com/office/powerpoint/2010/main" val="1976354037"/>
              </p:ext>
            </p:extLst>
          </p:nvPr>
        </p:nvGraphicFramePr>
        <p:xfrm>
          <a:off x="588642" y="2318597"/>
          <a:ext cx="16127733" cy="8989788"/>
        </p:xfrm>
        <a:graphic>
          <a:graphicData uri="http://schemas.openxmlformats.org/drawingml/2006/table">
            <a:tbl>
              <a:tblPr firstRow="1" bandRow="1">
                <a:tableStyleId>{4C3C2611-4C71-4FC5-86AE-919BDF0F9419}</a:tableStyleId>
              </a:tblPr>
              <a:tblGrid>
                <a:gridCol w="4126707">
                  <a:extLst>
                    <a:ext uri="{9D8B030D-6E8A-4147-A177-3AD203B41FA5}">
                      <a16:colId xmlns:a16="http://schemas.microsoft.com/office/drawing/2014/main" val="2709567409"/>
                    </a:ext>
                  </a:extLst>
                </a:gridCol>
                <a:gridCol w="2952276">
                  <a:extLst>
                    <a:ext uri="{9D8B030D-6E8A-4147-A177-3AD203B41FA5}">
                      <a16:colId xmlns:a16="http://schemas.microsoft.com/office/drawing/2014/main" val="2295602678"/>
                    </a:ext>
                  </a:extLst>
                </a:gridCol>
                <a:gridCol w="5753100">
                  <a:extLst>
                    <a:ext uri="{9D8B030D-6E8A-4147-A177-3AD203B41FA5}">
                      <a16:colId xmlns:a16="http://schemas.microsoft.com/office/drawing/2014/main" val="2948784929"/>
                    </a:ext>
                  </a:extLst>
                </a:gridCol>
                <a:gridCol w="3295650">
                  <a:extLst>
                    <a:ext uri="{9D8B030D-6E8A-4147-A177-3AD203B41FA5}">
                      <a16:colId xmlns:a16="http://schemas.microsoft.com/office/drawing/2014/main" val="15047938"/>
                    </a:ext>
                  </a:extLst>
                </a:gridCol>
              </a:tblGrid>
              <a:tr h="786168">
                <a:tc>
                  <a:txBody>
                    <a:bodyPr/>
                    <a:lstStyle/>
                    <a:p>
                      <a:pPr algn="ctr"/>
                      <a:r>
                        <a:rPr lang="en-US" sz="2800" dirty="0"/>
                        <a:t>MODEL</a:t>
                      </a:r>
                    </a:p>
                  </a:txBody>
                  <a:tcPr anchor="ctr"/>
                </a:tc>
                <a:tc>
                  <a:txBody>
                    <a:bodyPr/>
                    <a:lstStyle/>
                    <a:p>
                      <a:pPr algn="ctr"/>
                      <a:r>
                        <a:rPr lang="en-US" sz="2800" dirty="0"/>
                        <a:t>Number or Rows in Dataset</a:t>
                      </a:r>
                    </a:p>
                  </a:txBody>
                  <a:tcPr anchor="ctr"/>
                </a:tc>
                <a:tc>
                  <a:txBody>
                    <a:bodyPr/>
                    <a:lstStyle/>
                    <a:p>
                      <a:pPr algn="ctr"/>
                      <a:r>
                        <a:rPr lang="en-US" sz="2800" dirty="0"/>
                        <a:t>Accuracy</a:t>
                      </a:r>
                    </a:p>
                  </a:txBody>
                  <a:tcPr anchor="ctr"/>
                </a:tc>
                <a:tc>
                  <a:txBody>
                    <a:bodyPr/>
                    <a:lstStyle/>
                    <a:p>
                      <a:pPr algn="ctr"/>
                      <a:r>
                        <a:rPr lang="en-US" sz="2800" dirty="0"/>
                        <a:t>Time to Train</a:t>
                      </a:r>
                    </a:p>
                  </a:txBody>
                  <a:tcPr anchor="ctr"/>
                </a:tc>
                <a:extLst>
                  <a:ext uri="{0D108BD9-81ED-4DB2-BD59-A6C34878D82A}">
                    <a16:rowId xmlns:a16="http://schemas.microsoft.com/office/drawing/2014/main" val="3023714370"/>
                  </a:ext>
                </a:extLst>
              </a:tr>
              <a:tr h="722932">
                <a:tc>
                  <a:txBody>
                    <a:bodyPr/>
                    <a:lstStyle/>
                    <a:p>
                      <a:pPr algn="ctr"/>
                      <a:r>
                        <a:rPr lang="en-US" sz="2800" dirty="0"/>
                        <a:t>Random Forest</a:t>
                      </a:r>
                    </a:p>
                  </a:txBody>
                  <a:tcPr anchor="ctr"/>
                </a:tc>
                <a:tc>
                  <a:txBody>
                    <a:bodyPr/>
                    <a:lstStyle/>
                    <a:p>
                      <a:pPr algn="ctr"/>
                      <a:r>
                        <a:rPr lang="en-US" sz="2800" dirty="0"/>
                        <a:t>20,000</a:t>
                      </a:r>
                    </a:p>
                  </a:txBody>
                  <a:tcPr anchor="ctr"/>
                </a:tc>
                <a:tc>
                  <a:txBody>
                    <a:bodyPr/>
                    <a:lstStyle/>
                    <a:p>
                      <a:pPr algn="ctr"/>
                      <a:r>
                        <a:rPr lang="en-US" sz="2800" dirty="0"/>
                        <a:t>81.5% (Training/Validation)</a:t>
                      </a:r>
                    </a:p>
                  </a:txBody>
                  <a:tcPr anchor="ctr"/>
                </a:tc>
                <a:tc>
                  <a:txBody>
                    <a:bodyPr/>
                    <a:lstStyle/>
                    <a:p>
                      <a:pPr algn="ctr"/>
                      <a:r>
                        <a:rPr lang="en-US" sz="2800" dirty="0">
                          <a:highlight>
                            <a:srgbClr val="FFFF00"/>
                          </a:highlight>
                        </a:rPr>
                        <a:t>1.3 DAYS</a:t>
                      </a:r>
                    </a:p>
                  </a:txBody>
                  <a:tcPr anchor="ctr"/>
                </a:tc>
                <a:extLst>
                  <a:ext uri="{0D108BD9-81ED-4DB2-BD59-A6C34878D82A}">
                    <a16:rowId xmlns:a16="http://schemas.microsoft.com/office/drawing/2014/main" val="422452112"/>
                  </a:ext>
                </a:extLst>
              </a:tr>
              <a:tr h="786168">
                <a:tc>
                  <a:txBody>
                    <a:bodyPr/>
                    <a:lstStyle/>
                    <a:p>
                      <a:pPr algn="ctr"/>
                      <a:r>
                        <a:rPr lang="en-US" sz="2800" dirty="0"/>
                        <a:t>Single Layer Neural Network</a:t>
                      </a:r>
                    </a:p>
                  </a:txBody>
                  <a:tcPr anchor="ctr"/>
                </a:tc>
                <a:tc>
                  <a:txBody>
                    <a:bodyPr/>
                    <a:lstStyle/>
                    <a:p>
                      <a:pPr algn="ctr"/>
                      <a:r>
                        <a:rPr lang="en-US" sz="2800" dirty="0"/>
                        <a:t>20,000</a:t>
                      </a:r>
                    </a:p>
                  </a:txBody>
                  <a:tcPr anchor="ctr"/>
                </a:tc>
                <a:tc>
                  <a:txBody>
                    <a:bodyPr/>
                    <a:lstStyle/>
                    <a:p>
                      <a:pPr algn="ctr"/>
                      <a:r>
                        <a:rPr lang="en-US" sz="2800" dirty="0"/>
                        <a:t>82.0% (Training/Validation)</a:t>
                      </a:r>
                    </a:p>
                  </a:txBody>
                  <a:tcPr anchor="ctr"/>
                </a:tc>
                <a:tc>
                  <a:txBody>
                    <a:bodyPr/>
                    <a:lstStyle/>
                    <a:p>
                      <a:pPr algn="ctr"/>
                      <a:r>
                        <a:rPr lang="en-US" sz="2800" dirty="0"/>
                        <a:t>20 minutes</a:t>
                      </a:r>
                    </a:p>
                  </a:txBody>
                  <a:tcPr anchor="ctr"/>
                </a:tc>
                <a:extLst>
                  <a:ext uri="{0D108BD9-81ED-4DB2-BD59-A6C34878D82A}">
                    <a16:rowId xmlns:a16="http://schemas.microsoft.com/office/drawing/2014/main" val="126100847"/>
                  </a:ext>
                </a:extLst>
              </a:tr>
              <a:tr h="786168">
                <a:tc>
                  <a:txBody>
                    <a:bodyPr/>
                    <a:lstStyle/>
                    <a:p>
                      <a:pPr algn="ctr"/>
                      <a:r>
                        <a:rPr lang="en-US" sz="2800" b="1" dirty="0"/>
                        <a:t>XGBoost</a:t>
                      </a:r>
                    </a:p>
                  </a:txBody>
                  <a:tcPr anchor="ctr"/>
                </a:tc>
                <a:tc>
                  <a:txBody>
                    <a:bodyPr/>
                    <a:lstStyle/>
                    <a:p>
                      <a:pPr algn="ctr"/>
                      <a:r>
                        <a:rPr lang="en-US" sz="2800" dirty="0"/>
                        <a:t>20,000</a:t>
                      </a:r>
                    </a:p>
                  </a:txBody>
                  <a:tcPr anchor="ctr"/>
                </a:tc>
                <a:tc>
                  <a:txBody>
                    <a:bodyPr/>
                    <a:lstStyle/>
                    <a:p>
                      <a:pPr algn="ctr"/>
                      <a:r>
                        <a:rPr lang="en-US" sz="2800" dirty="0"/>
                        <a:t>82.3% (Training) </a:t>
                      </a:r>
                      <a:r>
                        <a:rPr lang="en-US" sz="2800" dirty="0">
                          <a:highlight>
                            <a:srgbClr val="FFFF00"/>
                          </a:highlight>
                        </a:rPr>
                        <a:t>82.2%</a:t>
                      </a:r>
                      <a:r>
                        <a:rPr lang="en-US" sz="2800" dirty="0"/>
                        <a:t> (Test)</a:t>
                      </a:r>
                    </a:p>
                  </a:txBody>
                  <a:tcPr anchor="ctr"/>
                </a:tc>
                <a:tc>
                  <a:txBody>
                    <a:bodyPr/>
                    <a:lstStyle/>
                    <a:p>
                      <a:pPr algn="ctr"/>
                      <a:r>
                        <a:rPr lang="en-US" sz="2800" dirty="0"/>
                        <a:t>3.2 Hours</a:t>
                      </a:r>
                    </a:p>
                  </a:txBody>
                  <a:tcPr anchor="ctr"/>
                </a:tc>
                <a:extLst>
                  <a:ext uri="{0D108BD9-81ED-4DB2-BD59-A6C34878D82A}">
                    <a16:rowId xmlns:a16="http://schemas.microsoft.com/office/drawing/2014/main" val="3929676165"/>
                  </a:ext>
                </a:extLst>
              </a:tr>
              <a:tr h="722932">
                <a:tc>
                  <a:txBody>
                    <a:bodyPr/>
                    <a:lstStyle/>
                    <a:p>
                      <a:pPr algn="ctr"/>
                      <a:r>
                        <a:rPr lang="en-US" sz="2800" dirty="0"/>
                        <a:t>SVM </a:t>
                      </a:r>
                    </a:p>
                  </a:txBody>
                  <a:tcPr anchor="ctr"/>
                </a:tc>
                <a:tc>
                  <a:txBody>
                    <a:bodyPr/>
                    <a:lstStyle/>
                    <a:p>
                      <a:pPr algn="ctr"/>
                      <a:r>
                        <a:rPr lang="en-US" sz="2800" dirty="0"/>
                        <a:t>20,000</a:t>
                      </a:r>
                    </a:p>
                  </a:txBody>
                  <a:tcPr anchor="ctr"/>
                </a:tc>
                <a:tc>
                  <a:txBody>
                    <a:bodyPr/>
                    <a:lstStyle/>
                    <a:p>
                      <a:pPr algn="ctr"/>
                      <a:r>
                        <a:rPr lang="en-US" sz="2800" dirty="0">
                          <a:highlight>
                            <a:srgbClr val="FFFF00"/>
                          </a:highlight>
                        </a:rPr>
                        <a:t>83.1%</a:t>
                      </a:r>
                      <a:r>
                        <a:rPr lang="en-US" sz="2800" dirty="0"/>
                        <a:t> (Training</a:t>
                      </a:r>
                      <a:r>
                        <a:rPr lang="en-US" sz="2800"/>
                        <a:t>/Validation)</a:t>
                      </a:r>
                      <a:endParaRPr lang="en-US" sz="2800" dirty="0"/>
                    </a:p>
                  </a:txBody>
                  <a:tcPr anchor="ctr"/>
                </a:tc>
                <a:tc>
                  <a:txBody>
                    <a:bodyPr/>
                    <a:lstStyle/>
                    <a:p>
                      <a:pPr algn="ctr"/>
                      <a:r>
                        <a:rPr lang="en-US" sz="2800" dirty="0"/>
                        <a:t>12 minutes</a:t>
                      </a:r>
                    </a:p>
                  </a:txBody>
                  <a:tcPr anchor="ctr"/>
                </a:tc>
                <a:extLst>
                  <a:ext uri="{0D108BD9-81ED-4DB2-BD59-A6C34878D82A}">
                    <a16:rowId xmlns:a16="http://schemas.microsoft.com/office/drawing/2014/main" val="2196626951"/>
                  </a:ext>
                </a:extLst>
              </a:tr>
              <a:tr h="434901">
                <a:tc>
                  <a:txBody>
                    <a:bodyPr/>
                    <a:lstStyle/>
                    <a:p>
                      <a:pPr algn="ctr"/>
                      <a:endParaRPr lang="en-US" sz="2800" dirty="0"/>
                    </a:p>
                  </a:txBody>
                  <a:tcPr anchor="ctr">
                    <a:solidFill>
                      <a:schemeClr val="bg2">
                        <a:lumMod val="60000"/>
                        <a:lumOff val="40000"/>
                      </a:schemeClr>
                    </a:solidFill>
                  </a:tcPr>
                </a:tc>
                <a:tc>
                  <a:txBody>
                    <a:bodyPr/>
                    <a:lstStyle/>
                    <a:p>
                      <a:pPr algn="ctr"/>
                      <a:endParaRPr lang="en-US" sz="2800" dirty="0"/>
                    </a:p>
                  </a:txBody>
                  <a:tcPr anchor="ctr">
                    <a:solidFill>
                      <a:schemeClr val="bg2">
                        <a:lumMod val="60000"/>
                        <a:lumOff val="40000"/>
                      </a:schemeClr>
                    </a:solidFill>
                  </a:tcPr>
                </a:tc>
                <a:tc>
                  <a:txBody>
                    <a:bodyPr/>
                    <a:lstStyle/>
                    <a:p>
                      <a:pPr algn="ctr"/>
                      <a:endParaRPr lang="en-US" sz="2800" dirty="0"/>
                    </a:p>
                  </a:txBody>
                  <a:tcPr anchor="ctr">
                    <a:solidFill>
                      <a:schemeClr val="bg2">
                        <a:lumMod val="60000"/>
                        <a:lumOff val="40000"/>
                      </a:schemeClr>
                    </a:solidFill>
                  </a:tcPr>
                </a:tc>
                <a:tc>
                  <a:txBody>
                    <a:bodyPr/>
                    <a:lstStyle/>
                    <a:p>
                      <a:pPr algn="ctr"/>
                      <a:endParaRPr lang="en-US" sz="2800" dirty="0"/>
                    </a:p>
                  </a:txBody>
                  <a:tcPr anchor="ctr">
                    <a:solidFill>
                      <a:schemeClr val="bg2">
                        <a:lumMod val="60000"/>
                        <a:lumOff val="40000"/>
                      </a:schemeClr>
                    </a:solidFill>
                  </a:tcPr>
                </a:tc>
                <a:extLst>
                  <a:ext uri="{0D108BD9-81ED-4DB2-BD59-A6C34878D82A}">
                    <a16:rowId xmlns:a16="http://schemas.microsoft.com/office/drawing/2014/main" val="2480721905"/>
                  </a:ext>
                </a:extLst>
              </a:tr>
              <a:tr h="786168">
                <a:tc>
                  <a:txBody>
                    <a:bodyPr/>
                    <a:lstStyle/>
                    <a:p>
                      <a:pPr algn="ctr"/>
                      <a:r>
                        <a:rPr lang="en-US" sz="2800" dirty="0"/>
                        <a:t>KERAS – Multi-Layer Deep Neural Network</a:t>
                      </a:r>
                    </a:p>
                  </a:txBody>
                  <a:tcPr anchor="ctr"/>
                </a:tc>
                <a:tc>
                  <a:txBody>
                    <a:bodyPr/>
                    <a:lstStyle/>
                    <a:p>
                      <a:pPr algn="ctr"/>
                      <a:r>
                        <a:rPr lang="en-US" sz="2800" dirty="0"/>
                        <a:t>50,000</a:t>
                      </a:r>
                    </a:p>
                  </a:txBody>
                  <a:tcPr anchor="ctr"/>
                </a:tc>
                <a:tc>
                  <a:txBody>
                    <a:bodyPr/>
                    <a:lstStyle/>
                    <a:p>
                      <a:pPr algn="ctr"/>
                      <a:r>
                        <a:rPr lang="en-US" sz="2800" dirty="0">
                          <a:highlight>
                            <a:srgbClr val="FFFF00"/>
                          </a:highlight>
                        </a:rPr>
                        <a:t>88%</a:t>
                      </a:r>
                      <a:r>
                        <a:rPr lang="en-US" sz="2800" dirty="0"/>
                        <a:t> (Training) 83.2% (Test)</a:t>
                      </a:r>
                    </a:p>
                  </a:txBody>
                  <a:tcPr anchor="ctr"/>
                </a:tc>
                <a:tc>
                  <a:txBody>
                    <a:bodyPr/>
                    <a:lstStyle/>
                    <a:p>
                      <a:pPr algn="ctr"/>
                      <a:r>
                        <a:rPr lang="en-US" sz="2800" dirty="0"/>
                        <a:t>3 minutes</a:t>
                      </a:r>
                    </a:p>
                  </a:txBody>
                  <a:tcPr anchor="ctr"/>
                </a:tc>
                <a:extLst>
                  <a:ext uri="{0D108BD9-81ED-4DB2-BD59-A6C34878D82A}">
                    <a16:rowId xmlns:a16="http://schemas.microsoft.com/office/drawing/2014/main" val="3241518047"/>
                  </a:ext>
                </a:extLst>
              </a:tr>
              <a:tr h="786168">
                <a:tc>
                  <a:txBody>
                    <a:bodyPr/>
                    <a:lstStyle/>
                    <a:p>
                      <a:pPr algn="ctr"/>
                      <a:r>
                        <a:rPr lang="en-US" sz="2800" dirty="0"/>
                        <a:t>KERAS – Convolutional Neural Network</a:t>
                      </a:r>
                    </a:p>
                  </a:txBody>
                  <a:tcPr anchor="ctr"/>
                </a:tc>
                <a:tc>
                  <a:txBody>
                    <a:bodyPr/>
                    <a:lstStyle/>
                    <a:p>
                      <a:pPr algn="ctr"/>
                      <a:r>
                        <a:rPr lang="en-US" sz="2800" dirty="0"/>
                        <a:t>50,000</a:t>
                      </a:r>
                    </a:p>
                  </a:txBody>
                  <a:tcPr anchor="ctr"/>
                </a:tc>
                <a:tc>
                  <a:txBody>
                    <a:bodyPr/>
                    <a:lstStyle/>
                    <a:p>
                      <a:pPr algn="ctr"/>
                      <a:r>
                        <a:rPr lang="en-US" sz="2800" dirty="0"/>
                        <a:t> 76.6%(Training( 77.3% (Test)</a:t>
                      </a:r>
                    </a:p>
                  </a:txBody>
                  <a:tcPr anchor="ctr"/>
                </a:tc>
                <a:tc>
                  <a:txBody>
                    <a:bodyPr/>
                    <a:lstStyle/>
                    <a:p>
                      <a:pPr algn="ctr"/>
                      <a:r>
                        <a:rPr lang="en-US" sz="2800" dirty="0"/>
                        <a:t>5 minutes</a:t>
                      </a:r>
                    </a:p>
                  </a:txBody>
                  <a:tcPr anchor="ctr"/>
                </a:tc>
                <a:extLst>
                  <a:ext uri="{0D108BD9-81ED-4DB2-BD59-A6C34878D82A}">
                    <a16:rowId xmlns:a16="http://schemas.microsoft.com/office/drawing/2014/main" val="935164489"/>
                  </a:ext>
                </a:extLst>
              </a:tr>
              <a:tr h="722932">
                <a:tc>
                  <a:txBody>
                    <a:bodyPr/>
                    <a:lstStyle/>
                    <a:p>
                      <a:pPr algn="ctr"/>
                      <a:r>
                        <a:rPr lang="en-US" sz="2800" dirty="0"/>
                        <a:t>XGBoost</a:t>
                      </a:r>
                    </a:p>
                  </a:txBody>
                  <a:tcPr anchor="ctr"/>
                </a:tc>
                <a:tc>
                  <a:txBody>
                    <a:bodyPr/>
                    <a:lstStyle/>
                    <a:p>
                      <a:pPr algn="ctr"/>
                      <a:r>
                        <a:rPr lang="en-US" sz="2800" dirty="0"/>
                        <a:t>50,000</a:t>
                      </a:r>
                    </a:p>
                  </a:txBody>
                  <a:tcPr anchor="ctr"/>
                </a:tc>
                <a:tc>
                  <a:txBody>
                    <a:bodyPr/>
                    <a:lstStyle/>
                    <a:p>
                      <a:pPr algn="ctr"/>
                      <a:r>
                        <a:rPr lang="en-US" sz="2800" dirty="0"/>
                        <a:t>82.6% (Training)</a:t>
                      </a:r>
                    </a:p>
                  </a:txBody>
                  <a:tcPr anchor="ctr"/>
                </a:tc>
                <a:tc>
                  <a:txBody>
                    <a:bodyPr/>
                    <a:lstStyle/>
                    <a:p>
                      <a:pPr algn="ctr"/>
                      <a:r>
                        <a:rPr lang="en-US" sz="2800" dirty="0"/>
                        <a:t>1.2 hours</a:t>
                      </a:r>
                    </a:p>
                  </a:txBody>
                  <a:tcPr anchor="ctr"/>
                </a:tc>
                <a:extLst>
                  <a:ext uri="{0D108BD9-81ED-4DB2-BD59-A6C34878D82A}">
                    <a16:rowId xmlns:a16="http://schemas.microsoft.com/office/drawing/2014/main" val="1557395268"/>
                  </a:ext>
                </a:extLst>
              </a:tr>
              <a:tr h="786168">
                <a:tc>
                  <a:txBody>
                    <a:bodyPr/>
                    <a:lstStyle/>
                    <a:p>
                      <a:pPr algn="ctr"/>
                      <a:r>
                        <a:rPr lang="en-US" sz="2800" b="1" dirty="0"/>
                        <a:t>SVM</a:t>
                      </a:r>
                    </a:p>
                  </a:txBody>
                  <a:tcPr anchor="ctr"/>
                </a:tc>
                <a:tc>
                  <a:txBody>
                    <a:bodyPr/>
                    <a:lstStyle/>
                    <a:p>
                      <a:pPr algn="ctr"/>
                      <a:r>
                        <a:rPr lang="en-US" sz="2800" dirty="0"/>
                        <a:t>50,000</a:t>
                      </a:r>
                    </a:p>
                  </a:txBody>
                  <a:tcPr anchor="ctr"/>
                </a:tc>
                <a:tc>
                  <a:txBody>
                    <a:bodyPr/>
                    <a:lstStyle/>
                    <a:p>
                      <a:pPr algn="ctr"/>
                      <a:r>
                        <a:rPr lang="en-US" sz="2800" dirty="0"/>
                        <a:t>83.5%(Training) </a:t>
                      </a:r>
                      <a:r>
                        <a:rPr lang="en-US" sz="2800" dirty="0">
                          <a:highlight>
                            <a:srgbClr val="FFFF00"/>
                          </a:highlight>
                        </a:rPr>
                        <a:t>84.1% </a:t>
                      </a:r>
                      <a:r>
                        <a:rPr lang="en-US" sz="2800" dirty="0"/>
                        <a:t>(Testing)</a:t>
                      </a:r>
                    </a:p>
                  </a:txBody>
                  <a:tcPr anchor="ctr"/>
                </a:tc>
                <a:tc>
                  <a:txBody>
                    <a:bodyPr/>
                    <a:lstStyle/>
                    <a:p>
                      <a:pPr algn="ctr"/>
                      <a:r>
                        <a:rPr lang="en-US" sz="2800" dirty="0"/>
                        <a:t>21 minutes</a:t>
                      </a:r>
                    </a:p>
                  </a:txBody>
                  <a:tcPr anchor="ctr"/>
                </a:tc>
                <a:extLst>
                  <a:ext uri="{0D108BD9-81ED-4DB2-BD59-A6C34878D82A}">
                    <a16:rowId xmlns:a16="http://schemas.microsoft.com/office/drawing/2014/main" val="3356807368"/>
                  </a:ext>
                </a:extLst>
              </a:tr>
              <a:tr h="281203">
                <a:tc>
                  <a:txBody>
                    <a:bodyPr/>
                    <a:lstStyle/>
                    <a:p>
                      <a:pPr algn="ctr"/>
                      <a:endParaRPr lang="en-US" sz="2800" b="1" dirty="0"/>
                    </a:p>
                  </a:txBody>
                  <a:tcPr anchor="ctr">
                    <a:solidFill>
                      <a:schemeClr val="tx1">
                        <a:lumMod val="65000"/>
                      </a:schemeClr>
                    </a:solidFill>
                  </a:tcPr>
                </a:tc>
                <a:tc>
                  <a:txBody>
                    <a:bodyPr/>
                    <a:lstStyle/>
                    <a:p>
                      <a:pPr algn="ctr"/>
                      <a:endParaRPr lang="en-US" sz="2800" dirty="0"/>
                    </a:p>
                  </a:txBody>
                  <a:tcPr anchor="ctr">
                    <a:solidFill>
                      <a:schemeClr val="tx1">
                        <a:lumMod val="65000"/>
                      </a:schemeClr>
                    </a:solidFill>
                  </a:tcPr>
                </a:tc>
                <a:tc>
                  <a:txBody>
                    <a:bodyPr/>
                    <a:lstStyle/>
                    <a:p>
                      <a:pPr algn="ctr"/>
                      <a:endParaRPr lang="en-US" sz="2800" dirty="0"/>
                    </a:p>
                  </a:txBody>
                  <a:tcPr anchor="ctr">
                    <a:solidFill>
                      <a:schemeClr val="tx1">
                        <a:lumMod val="65000"/>
                      </a:schemeClr>
                    </a:solidFill>
                  </a:tcPr>
                </a:tc>
                <a:tc>
                  <a:txBody>
                    <a:bodyPr/>
                    <a:lstStyle/>
                    <a:p>
                      <a:pPr algn="ctr"/>
                      <a:endParaRPr lang="en-US" sz="2800" dirty="0"/>
                    </a:p>
                  </a:txBody>
                  <a:tcPr anchor="ctr">
                    <a:solidFill>
                      <a:schemeClr val="tx1">
                        <a:lumMod val="65000"/>
                      </a:schemeClr>
                    </a:solidFill>
                  </a:tcPr>
                </a:tc>
                <a:extLst>
                  <a:ext uri="{0D108BD9-81ED-4DB2-BD59-A6C34878D82A}">
                    <a16:rowId xmlns:a16="http://schemas.microsoft.com/office/drawing/2014/main" val="3246285265"/>
                  </a:ext>
                </a:extLst>
              </a:tr>
              <a:tr h="786168">
                <a:tc>
                  <a:txBody>
                    <a:bodyPr/>
                    <a:lstStyle/>
                    <a:p>
                      <a:pPr algn="ctr"/>
                      <a:r>
                        <a:rPr lang="en-US" sz="2800" b="0" dirty="0"/>
                        <a:t>KERAS Neural Network (Overfitted)</a:t>
                      </a:r>
                    </a:p>
                  </a:txBody>
                  <a:tcPr anchor="ctr"/>
                </a:tc>
                <a:tc>
                  <a:txBody>
                    <a:bodyPr/>
                    <a:lstStyle/>
                    <a:p>
                      <a:pPr algn="ctr"/>
                      <a:r>
                        <a:rPr lang="en-US" sz="2800" dirty="0"/>
                        <a:t>50,000</a:t>
                      </a:r>
                    </a:p>
                  </a:txBody>
                  <a:tcPr anchor="ctr"/>
                </a:tc>
                <a:tc>
                  <a:txBody>
                    <a:bodyPr/>
                    <a:lstStyle/>
                    <a:p>
                      <a:pPr algn="ctr"/>
                      <a:r>
                        <a:rPr lang="en-US" sz="2800" dirty="0">
                          <a:highlight>
                            <a:srgbClr val="FFFF00"/>
                          </a:highlight>
                        </a:rPr>
                        <a:t>100%</a:t>
                      </a:r>
                      <a:r>
                        <a:rPr lang="en-US" sz="2800" dirty="0"/>
                        <a:t> (Training) </a:t>
                      </a:r>
                      <a:r>
                        <a:rPr lang="en-US" sz="2800" b="0" dirty="0">
                          <a:highlight>
                            <a:srgbClr val="FFFF00"/>
                          </a:highlight>
                        </a:rPr>
                        <a:t>79.4%</a:t>
                      </a:r>
                      <a:r>
                        <a:rPr lang="en-US" sz="2800" dirty="0"/>
                        <a:t> (Testing)</a:t>
                      </a:r>
                    </a:p>
                  </a:txBody>
                  <a:tcPr anchor="ctr"/>
                </a:tc>
                <a:tc>
                  <a:txBody>
                    <a:bodyPr/>
                    <a:lstStyle/>
                    <a:p>
                      <a:pPr algn="ctr"/>
                      <a:r>
                        <a:rPr lang="en-US" sz="2800" dirty="0"/>
                        <a:t>3 minutes</a:t>
                      </a:r>
                    </a:p>
                  </a:txBody>
                  <a:tcPr anchor="ctr"/>
                </a:tc>
                <a:extLst>
                  <a:ext uri="{0D108BD9-81ED-4DB2-BD59-A6C34878D82A}">
                    <a16:rowId xmlns:a16="http://schemas.microsoft.com/office/drawing/2014/main" val="1523592378"/>
                  </a:ext>
                </a:extLst>
              </a:tr>
            </a:tbl>
          </a:graphicData>
        </a:graphic>
      </p:graphicFrame>
      <p:sp>
        <p:nvSpPr>
          <p:cNvPr id="3" name="TextBox 2">
            <a:extLst>
              <a:ext uri="{FF2B5EF4-FFF2-40B4-BE49-F238E27FC236}">
                <a16:creationId xmlns:a16="http://schemas.microsoft.com/office/drawing/2014/main" id="{1E0A71C1-735D-EFEE-29B0-B49B8681B112}"/>
              </a:ext>
            </a:extLst>
          </p:cNvPr>
          <p:cNvSpPr txBox="1"/>
          <p:nvPr/>
        </p:nvSpPr>
        <p:spPr>
          <a:xfrm flipH="1">
            <a:off x="779142" y="193467"/>
            <a:ext cx="19154777"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lang="en-US" sz="6000" dirty="0"/>
              <a:t>Overall Results and Conclusions</a:t>
            </a:r>
            <a:endParaRPr kumimoji="0" lang="en-US" sz="6000" b="0" i="0" u="none" strike="noStrike" cap="none" spc="53" normalizeH="0" baseline="0" dirty="0">
              <a:ln>
                <a:noFill/>
              </a:ln>
              <a:solidFill>
                <a:srgbClr val="FFFFFF"/>
              </a:solidFill>
              <a:effectLst/>
              <a:uFillTx/>
              <a:latin typeface="Raleway"/>
              <a:ea typeface="Raleway"/>
              <a:cs typeface="Raleway"/>
              <a:sym typeface="Raleway"/>
            </a:endParaRPr>
          </a:p>
        </p:txBody>
      </p:sp>
      <p:sp>
        <p:nvSpPr>
          <p:cNvPr id="4" name="TextBox 3">
            <a:extLst>
              <a:ext uri="{FF2B5EF4-FFF2-40B4-BE49-F238E27FC236}">
                <a16:creationId xmlns:a16="http://schemas.microsoft.com/office/drawing/2014/main" id="{ACBDE6E8-A60B-FAC0-13C9-B964053B6591}"/>
              </a:ext>
            </a:extLst>
          </p:cNvPr>
          <p:cNvSpPr txBox="1"/>
          <p:nvPr/>
        </p:nvSpPr>
        <p:spPr>
          <a:xfrm flipH="1">
            <a:off x="17230725" y="1280160"/>
            <a:ext cx="6656070" cy="110902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R="0" lvl="0" algn="l" defTabSz="825500" rtl="0" eaLnBrk="1" fontAlgn="auto" latinLnBrk="0" hangingPunct="0">
              <a:lnSpc>
                <a:spcPct val="150000"/>
              </a:lnSpc>
              <a:spcBef>
                <a:spcPts val="0"/>
              </a:spcBef>
              <a:spcAft>
                <a:spcPts val="0"/>
              </a:spcAft>
              <a:buClrTx/>
              <a:buSzTx/>
              <a:tabLst/>
              <a:defRPr/>
            </a:pPr>
            <a:r>
              <a:rPr lang="en-US" sz="2800" b="1" u="sng" dirty="0"/>
              <a:t>General Finding and Conclusions</a:t>
            </a:r>
          </a:p>
          <a:p>
            <a:pPr marR="0" lvl="0" algn="l" defTabSz="825500" rtl="0" eaLnBrk="1" fontAlgn="auto" latinLnBrk="0" hangingPunct="0">
              <a:lnSpc>
                <a:spcPct val="150000"/>
              </a:lnSpc>
              <a:spcBef>
                <a:spcPts val="0"/>
              </a:spcBef>
              <a:spcAft>
                <a:spcPts val="0"/>
              </a:spcAft>
              <a:buClrTx/>
              <a:buSzTx/>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Tidymodels makes it relatively easy to compare many models and to do hyper tunning.  </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Be aware of computing times. The combination of validations (normally 10 runs) times different hyperparameters (10-20) can make your training run 100-200 longer.</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Random Forest is a beast consuming time. </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Tidymodels has limited use of GPU through KERAS engine but only for a single layer NN</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For more complex and wide use of GPU you will need</a:t>
            </a:r>
            <a:r>
              <a:rPr lang="en-US" sz="2800" dirty="0"/>
              <a:t> to use Keras</a:t>
            </a: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p:txBody>
      </p:sp>
    </p:spTree>
    <p:extLst>
      <p:ext uri="{BB962C8B-B14F-4D97-AF65-F5344CB8AC3E}">
        <p14:creationId xmlns:p14="http://schemas.microsoft.com/office/powerpoint/2010/main" val="2767688936"/>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57A0BD-B906-F57C-BD5E-3A6055D01EE8}"/>
              </a:ext>
            </a:extLst>
          </p:cNvPr>
          <p:cNvSpPr txBox="1"/>
          <p:nvPr/>
        </p:nvSpPr>
        <p:spPr>
          <a:xfrm>
            <a:off x="6115050" y="3738273"/>
            <a:ext cx="14439900" cy="39344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16600" b="1" i="0" u="none" strike="noStrike" cap="none" spc="53" normalizeH="0" baseline="0" dirty="0">
                <a:ln>
                  <a:noFill/>
                </a:ln>
                <a:solidFill>
                  <a:srgbClr val="FFFFFF"/>
                </a:solidFill>
                <a:uFillTx/>
                <a:latin typeface="Raleway"/>
                <a:ea typeface="Raleway"/>
                <a:cs typeface="Raleway"/>
                <a:sym typeface="Raleway"/>
              </a:rPr>
              <a:t>Thank you!</a:t>
            </a:r>
          </a:p>
        </p:txBody>
      </p:sp>
    </p:spTree>
    <p:extLst>
      <p:ext uri="{BB962C8B-B14F-4D97-AF65-F5344CB8AC3E}">
        <p14:creationId xmlns:p14="http://schemas.microsoft.com/office/powerpoint/2010/main" val="2570886525"/>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4A1772-2E16-FB57-38C8-0ED3D416026D}"/>
              </a:ext>
            </a:extLst>
          </p:cNvPr>
          <p:cNvSpPr txBox="1"/>
          <p:nvPr/>
        </p:nvSpPr>
        <p:spPr>
          <a:xfrm flipH="1">
            <a:off x="779143" y="202992"/>
            <a:ext cx="16451581"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lang="en-US" sz="6000" dirty="0"/>
              <a:t>Our Dataset – IMDB Movie Reviews</a:t>
            </a:r>
            <a:endParaRPr kumimoji="0" lang="en-US" sz="6000" b="0" i="0" u="none" strike="noStrike" cap="none" spc="53" normalizeH="0" baseline="0" dirty="0">
              <a:ln>
                <a:noFill/>
              </a:ln>
              <a:solidFill>
                <a:srgbClr val="FFFFFF"/>
              </a:solidFill>
              <a:effectLst/>
              <a:uFillTx/>
              <a:latin typeface="Raleway"/>
              <a:ea typeface="Raleway"/>
              <a:cs typeface="Raleway"/>
              <a:sym typeface="Raleway"/>
            </a:endParaRPr>
          </a:p>
        </p:txBody>
      </p:sp>
      <p:pic>
        <p:nvPicPr>
          <p:cNvPr id="4" name="Picture 3">
            <a:extLst>
              <a:ext uri="{FF2B5EF4-FFF2-40B4-BE49-F238E27FC236}">
                <a16:creationId xmlns:a16="http://schemas.microsoft.com/office/drawing/2014/main" id="{640A8078-8C02-B157-051C-F78BC3CD5519}"/>
              </a:ext>
            </a:extLst>
          </p:cNvPr>
          <p:cNvPicPr>
            <a:picLocks noChangeAspect="1"/>
          </p:cNvPicPr>
          <p:nvPr/>
        </p:nvPicPr>
        <p:blipFill>
          <a:blip r:embed="rId2"/>
          <a:stretch>
            <a:fillRect/>
          </a:stretch>
        </p:blipFill>
        <p:spPr>
          <a:xfrm>
            <a:off x="1266498" y="2763954"/>
            <a:ext cx="12765749" cy="7846896"/>
          </a:xfrm>
          <a:prstGeom prst="rect">
            <a:avLst/>
          </a:prstGeom>
        </p:spPr>
      </p:pic>
      <p:sp>
        <p:nvSpPr>
          <p:cNvPr id="6" name="TextBox 5">
            <a:extLst>
              <a:ext uri="{FF2B5EF4-FFF2-40B4-BE49-F238E27FC236}">
                <a16:creationId xmlns:a16="http://schemas.microsoft.com/office/drawing/2014/main" id="{BD639F19-EC21-58A4-23CB-A2AF300DDA6D}"/>
              </a:ext>
            </a:extLst>
          </p:cNvPr>
          <p:cNvSpPr txBox="1"/>
          <p:nvPr/>
        </p:nvSpPr>
        <p:spPr>
          <a:xfrm flipH="1">
            <a:off x="15735298" y="2877423"/>
            <a:ext cx="8069582" cy="52732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lang="en-US" sz="3200" dirty="0"/>
              <a:t>Movie reviews by general audiences made on the IMDB website</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kumimoji="0" lang="en-US" sz="3200" b="0" i="0" u="none" strike="noStrike" cap="none" spc="53" normalizeH="0" baseline="0" dirty="0">
                <a:ln>
                  <a:noFill/>
                </a:ln>
                <a:solidFill>
                  <a:srgbClr val="FFFFFF"/>
                </a:solidFill>
                <a:effectLst/>
                <a:uFillTx/>
                <a:latin typeface="Raleway"/>
                <a:ea typeface="Raleway"/>
                <a:cs typeface="Raleway"/>
                <a:sym typeface="Raleway"/>
              </a:rPr>
              <a:t>50,000 reviews</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lang="en-US" sz="3200" dirty="0"/>
              <a:t>50% are positive and 50% are negative sentiment</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kumimoji="0" lang="en-US" sz="3200" b="0" i="0" u="none" strike="noStrike" cap="none" spc="53" normalizeH="0" baseline="0" dirty="0">
                <a:ln>
                  <a:noFill/>
                </a:ln>
                <a:solidFill>
                  <a:srgbClr val="FFFFFF"/>
                </a:solidFill>
                <a:effectLst/>
                <a:uFillTx/>
                <a:latin typeface="Raleway"/>
                <a:ea typeface="Raleway"/>
                <a:cs typeface="Raleway"/>
                <a:sym typeface="Raleway"/>
              </a:rPr>
              <a:t>A</a:t>
            </a:r>
            <a:r>
              <a:rPr lang="en-US" sz="3200" dirty="0"/>
              <a:t>ll reviews are labeled</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kumimoji="0" lang="en-US" sz="3200" b="0" i="0" u="none" strike="noStrike" cap="none" spc="53" normalizeH="0" baseline="0" dirty="0">
                <a:ln>
                  <a:noFill/>
                </a:ln>
                <a:solidFill>
                  <a:srgbClr val="FFFFFF"/>
                </a:solidFill>
                <a:effectLst/>
                <a:uFillTx/>
                <a:latin typeface="Raleway"/>
                <a:ea typeface="Raleway"/>
                <a:cs typeface="Raleway"/>
                <a:sym typeface="Raleway"/>
              </a:rPr>
              <a:t>Avera</a:t>
            </a:r>
            <a:r>
              <a:rPr lang="en-US" sz="3200" dirty="0"/>
              <a:t>ge review is 300 words long</a:t>
            </a:r>
          </a:p>
        </p:txBody>
      </p:sp>
      <p:sp>
        <p:nvSpPr>
          <p:cNvPr id="5" name="TextBox 4">
            <a:extLst>
              <a:ext uri="{FF2B5EF4-FFF2-40B4-BE49-F238E27FC236}">
                <a16:creationId xmlns:a16="http://schemas.microsoft.com/office/drawing/2014/main" id="{98A4CAE6-85BD-CAEF-8AB3-5C500EF4CE30}"/>
              </a:ext>
            </a:extLst>
          </p:cNvPr>
          <p:cNvSpPr txBox="1"/>
          <p:nvPr/>
        </p:nvSpPr>
        <p:spPr>
          <a:xfrm flipH="1">
            <a:off x="1213158" y="10952046"/>
            <a:ext cx="18798542"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4000" b="0" i="0" u="none" strike="noStrike" cap="none" spc="53" normalizeH="0" baseline="0" dirty="0">
                <a:ln>
                  <a:noFill/>
                </a:ln>
                <a:solidFill>
                  <a:srgbClr val="FFFFFF"/>
                </a:solidFill>
                <a:effectLst/>
                <a:uFillTx/>
                <a:latin typeface="Raleway"/>
                <a:ea typeface="Raleway"/>
                <a:cs typeface="Raleway"/>
                <a:sym typeface="Raleway"/>
              </a:rPr>
              <a:t>File located at:</a:t>
            </a:r>
          </a:p>
          <a:p>
            <a:pPr marL="0" marR="0" indent="0" algn="l" defTabSz="825500" rtl="0" fontAlgn="auto" latinLnBrk="0" hangingPunct="0">
              <a:lnSpc>
                <a:spcPct val="150000"/>
              </a:lnSpc>
              <a:spcBef>
                <a:spcPts val="0"/>
              </a:spcBef>
              <a:spcAft>
                <a:spcPts val="0"/>
              </a:spcAft>
              <a:buClrTx/>
              <a:buSzTx/>
              <a:buFontTx/>
              <a:buNone/>
              <a:tabLst/>
            </a:pPr>
            <a:r>
              <a:rPr kumimoji="0" lang="en-US" sz="4000" b="1" i="0" u="none" strike="noStrike" cap="none" spc="53" normalizeH="0" baseline="0" dirty="0">
                <a:ln>
                  <a:noFill/>
                </a:ln>
                <a:solidFill>
                  <a:srgbClr val="FFFFFF"/>
                </a:solidFill>
                <a:effectLst/>
                <a:uFillTx/>
                <a:latin typeface="Raleway"/>
                <a:ea typeface="Raleway"/>
                <a:cs typeface="Raleway"/>
                <a:sym typeface="Raleway"/>
              </a:rPr>
              <a:t>https://my-cunymsds.com/data607/data/IMDB_dataset.csv</a:t>
            </a:r>
          </a:p>
        </p:txBody>
      </p:sp>
    </p:spTree>
    <p:extLst>
      <p:ext uri="{BB962C8B-B14F-4D97-AF65-F5344CB8AC3E}">
        <p14:creationId xmlns:p14="http://schemas.microsoft.com/office/powerpoint/2010/main" val="2880740611"/>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E45071-1B67-FE71-C44A-F09185DF87DD}"/>
              </a:ext>
            </a:extLst>
          </p:cNvPr>
          <p:cNvSpPr txBox="1"/>
          <p:nvPr/>
        </p:nvSpPr>
        <p:spPr>
          <a:xfrm flipH="1">
            <a:off x="779143" y="202992"/>
            <a:ext cx="16451581"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lang="en-US" sz="6000" dirty="0"/>
              <a:t>What is our Goal?</a:t>
            </a:r>
            <a:endParaRPr kumimoji="0" lang="en-US" sz="6000" b="0" i="0" u="none" strike="noStrike" cap="none" spc="53" normalizeH="0" baseline="0" dirty="0">
              <a:ln>
                <a:noFill/>
              </a:ln>
              <a:solidFill>
                <a:srgbClr val="FFFFFF"/>
              </a:solidFill>
              <a:effectLst/>
              <a:uFillTx/>
              <a:latin typeface="Raleway"/>
              <a:ea typeface="Raleway"/>
              <a:cs typeface="Raleway"/>
              <a:sym typeface="Raleway"/>
            </a:endParaRPr>
          </a:p>
        </p:txBody>
      </p:sp>
      <p:sp>
        <p:nvSpPr>
          <p:cNvPr id="5" name="TextBox 4">
            <a:extLst>
              <a:ext uri="{FF2B5EF4-FFF2-40B4-BE49-F238E27FC236}">
                <a16:creationId xmlns:a16="http://schemas.microsoft.com/office/drawing/2014/main" id="{1B0C3DC0-FD71-226D-4E87-2A04BD66C0DF}"/>
              </a:ext>
            </a:extLst>
          </p:cNvPr>
          <p:cNvSpPr txBox="1"/>
          <p:nvPr/>
        </p:nvSpPr>
        <p:spPr>
          <a:xfrm flipH="1">
            <a:off x="2047870" y="2401173"/>
            <a:ext cx="18430880" cy="9705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514350" marR="0" indent="-514350" algn="l" defTabSz="825500" rtl="0" fontAlgn="auto" latinLnBrk="0" hangingPunct="0">
              <a:lnSpc>
                <a:spcPct val="150000"/>
              </a:lnSpc>
              <a:spcBef>
                <a:spcPts val="0"/>
              </a:spcBef>
              <a:spcAft>
                <a:spcPts val="0"/>
              </a:spcAft>
              <a:buClrTx/>
              <a:buSzTx/>
              <a:buAutoNum type="arabicPeriod"/>
              <a:tabLst/>
            </a:pPr>
            <a:r>
              <a:rPr kumimoji="0" lang="en-US" sz="3200" b="0" i="0" u="none" strike="noStrike" cap="none" spc="53" normalizeH="0" baseline="0" dirty="0">
                <a:ln>
                  <a:noFill/>
                </a:ln>
                <a:solidFill>
                  <a:srgbClr val="FFFFFF"/>
                </a:solidFill>
                <a:effectLst/>
                <a:uFillTx/>
                <a:latin typeface="Raleway"/>
                <a:ea typeface="Raleway"/>
                <a:cs typeface="Raleway"/>
                <a:sym typeface="Raleway"/>
              </a:rPr>
              <a:t>Use Tidymodels to create a sentiment classifier of reviews (positive or negative)</a:t>
            </a:r>
            <a:endParaRPr lang="en-US" sz="3200" dirty="0"/>
          </a:p>
          <a:p>
            <a:pPr marL="514350" marR="0" indent="-514350" algn="l" defTabSz="825500" rtl="0" fontAlgn="auto" latinLnBrk="0" hangingPunct="0">
              <a:lnSpc>
                <a:spcPct val="150000"/>
              </a:lnSpc>
              <a:spcBef>
                <a:spcPts val="0"/>
              </a:spcBef>
              <a:spcAft>
                <a:spcPts val="0"/>
              </a:spcAft>
              <a:buClrTx/>
              <a:buSzTx/>
              <a:buAutoNum type="arabicPeriod"/>
              <a:tabLst/>
            </a:pPr>
            <a:endParaRPr lang="en-US" sz="3200" dirty="0"/>
          </a:p>
          <a:p>
            <a:pPr marL="514350" marR="0" indent="-514350" algn="l" defTabSz="825500" rtl="0" fontAlgn="auto" latinLnBrk="0" hangingPunct="0">
              <a:lnSpc>
                <a:spcPct val="150000"/>
              </a:lnSpc>
              <a:spcBef>
                <a:spcPts val="0"/>
              </a:spcBef>
              <a:spcAft>
                <a:spcPts val="0"/>
              </a:spcAft>
              <a:buClrTx/>
              <a:buSzTx/>
              <a:buAutoNum type="arabicPeriod"/>
              <a:tabLst/>
            </a:pPr>
            <a:r>
              <a:rPr lang="en-US" sz="3200" dirty="0"/>
              <a:t>Specific models to use in Tidymodels will be:</a:t>
            </a:r>
          </a:p>
          <a:p>
            <a:pPr marL="514350" lvl="1" indent="-514350">
              <a:buFont typeface="Arial" panose="020B0604020202020204" pitchFamily="34" charset="0"/>
              <a:buChar char="•"/>
            </a:pPr>
            <a:r>
              <a:rPr lang="en-US" sz="3200" i="1" dirty="0"/>
              <a:t>SVM (Support Vector Machine)</a:t>
            </a:r>
          </a:p>
          <a:p>
            <a:pPr marL="514350" lvl="1" indent="-514350">
              <a:buFont typeface="Arial" panose="020B0604020202020204" pitchFamily="34" charset="0"/>
              <a:buChar char="•"/>
            </a:pPr>
            <a:r>
              <a:rPr lang="en-US" sz="3200" i="1" dirty="0"/>
              <a:t>XGBoost</a:t>
            </a:r>
          </a:p>
          <a:p>
            <a:pPr marL="514350" lvl="1" indent="-514350">
              <a:buFont typeface="Arial" panose="020B0604020202020204" pitchFamily="34" charset="0"/>
              <a:buChar char="•"/>
            </a:pPr>
            <a:r>
              <a:rPr lang="en-US" sz="3200" i="1" dirty="0"/>
              <a:t>Random Forest</a:t>
            </a:r>
          </a:p>
          <a:p>
            <a:pPr marL="514350" lvl="1" indent="-514350">
              <a:buFont typeface="Arial" panose="020B0604020202020204" pitchFamily="34" charset="0"/>
              <a:buChar char="•"/>
            </a:pPr>
            <a:r>
              <a:rPr lang="en-US" sz="3200" i="1" dirty="0"/>
              <a:t>Neural Network (Single Layer Perceptron)</a:t>
            </a:r>
          </a:p>
          <a:p>
            <a:pPr marL="514350" marR="0" indent="-514350" algn="l" defTabSz="825500" rtl="0" fontAlgn="auto" latinLnBrk="0" hangingPunct="0">
              <a:lnSpc>
                <a:spcPct val="150000"/>
              </a:lnSpc>
              <a:spcBef>
                <a:spcPts val="0"/>
              </a:spcBef>
              <a:spcAft>
                <a:spcPts val="0"/>
              </a:spcAft>
              <a:buClrTx/>
              <a:buSzTx/>
              <a:buAutoNum type="arabicPeriod"/>
              <a:tabLst/>
            </a:pPr>
            <a:endParaRPr lang="en-US" sz="3200" dirty="0"/>
          </a:p>
          <a:p>
            <a:pPr marL="514350" marR="0" indent="-514350" algn="l" defTabSz="825500" rtl="0" fontAlgn="auto" latinLnBrk="0" hangingPunct="0">
              <a:lnSpc>
                <a:spcPct val="150000"/>
              </a:lnSpc>
              <a:spcBef>
                <a:spcPts val="0"/>
              </a:spcBef>
              <a:spcAft>
                <a:spcPts val="0"/>
              </a:spcAft>
              <a:buClrTx/>
              <a:buSzTx/>
              <a:buAutoNum type="arabicPeriod"/>
              <a:tabLst/>
            </a:pPr>
            <a:r>
              <a:rPr lang="en-US" sz="3200" dirty="0"/>
              <a:t>For more complex Deep Neural Network we will have to use KERAS / TENSORFLOW</a:t>
            </a:r>
          </a:p>
          <a:p>
            <a:pPr marL="514350" lvl="1" indent="-514350">
              <a:buFont typeface="Arial" panose="020B0604020202020204" pitchFamily="34" charset="0"/>
              <a:buChar char="•"/>
            </a:pPr>
            <a:r>
              <a:rPr lang="en-US" sz="3200" i="1" dirty="0"/>
              <a:t>Multi-layer deep neural network</a:t>
            </a:r>
          </a:p>
          <a:p>
            <a:pPr marL="514350" lvl="1" indent="-514350">
              <a:buFont typeface="Arial" panose="020B0604020202020204" pitchFamily="34" charset="0"/>
              <a:buChar char="•"/>
            </a:pPr>
            <a:r>
              <a:rPr lang="en-US" sz="3200" i="1" dirty="0"/>
              <a:t>Convolutional Neural Network</a:t>
            </a:r>
          </a:p>
          <a:p>
            <a:pPr marL="514350" lvl="1" indent="-514350">
              <a:buFont typeface="Arial" panose="020B0604020202020204" pitchFamily="34" charset="0"/>
              <a:buChar char="•"/>
            </a:pPr>
            <a:endParaRPr lang="en-US" sz="3200" i="1" dirty="0"/>
          </a:p>
          <a:p>
            <a:r>
              <a:rPr lang="en-US" sz="3200" dirty="0"/>
              <a:t>4. Compare performance (accuracy and training time) for all models</a:t>
            </a:r>
          </a:p>
        </p:txBody>
      </p:sp>
    </p:spTree>
    <p:extLst>
      <p:ext uri="{BB962C8B-B14F-4D97-AF65-F5344CB8AC3E}">
        <p14:creationId xmlns:p14="http://schemas.microsoft.com/office/powerpoint/2010/main" val="2850229482"/>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85BCA4-5288-4330-94B4-79B6F992B17A}"/>
              </a:ext>
            </a:extLst>
          </p:cNvPr>
          <p:cNvSpPr txBox="1"/>
          <p:nvPr/>
        </p:nvSpPr>
        <p:spPr>
          <a:xfrm flipH="1">
            <a:off x="779143" y="272242"/>
            <a:ext cx="16451581" cy="13490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5400" b="0" i="0" u="none" strike="noStrike" cap="none" spc="53" normalizeH="0" baseline="0" dirty="0">
                <a:ln>
                  <a:noFill/>
                </a:ln>
                <a:solidFill>
                  <a:srgbClr val="FFFFFF"/>
                </a:solidFill>
                <a:effectLst/>
                <a:uFillTx/>
                <a:latin typeface="Raleway"/>
                <a:ea typeface="Raleway"/>
                <a:cs typeface="Raleway"/>
                <a:sym typeface="Raleway"/>
              </a:rPr>
              <a:t>TidyModels – Prepare date for ML </a:t>
            </a:r>
          </a:p>
        </p:txBody>
      </p:sp>
      <p:sp>
        <p:nvSpPr>
          <p:cNvPr id="7" name="TextBox 6">
            <a:extLst>
              <a:ext uri="{FF2B5EF4-FFF2-40B4-BE49-F238E27FC236}">
                <a16:creationId xmlns:a16="http://schemas.microsoft.com/office/drawing/2014/main" id="{87DEAA92-5EA1-5AF5-37E9-DF142AC7A448}"/>
              </a:ext>
            </a:extLst>
          </p:cNvPr>
          <p:cNvSpPr txBox="1"/>
          <p:nvPr/>
        </p:nvSpPr>
        <p:spPr>
          <a:xfrm flipH="1">
            <a:off x="16944973" y="2663567"/>
            <a:ext cx="6255114" cy="85048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2800" b="0" i="0" u="none" strike="noStrike" cap="none" spc="53" normalizeH="0" baseline="0" dirty="0">
                <a:ln>
                  <a:noFill/>
                </a:ln>
                <a:solidFill>
                  <a:srgbClr val="FFFFFF"/>
                </a:solidFill>
                <a:effectLst/>
                <a:uFillTx/>
                <a:latin typeface="Raleway"/>
                <a:ea typeface="Raleway"/>
                <a:cs typeface="Raleway"/>
                <a:sym typeface="Raleway"/>
              </a:rPr>
              <a:t>A few things to notice in the dataset we will need to take care of:</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kumimoji="0" lang="en-US" sz="2800" b="0" i="0" u="none" strike="noStrike" cap="none" spc="53" normalizeH="0" baseline="0" dirty="0">
                <a:ln>
                  <a:noFill/>
                </a:ln>
                <a:solidFill>
                  <a:srgbClr val="FFFFFF"/>
                </a:solidFill>
                <a:effectLst/>
                <a:uFillTx/>
                <a:latin typeface="Raleway"/>
                <a:ea typeface="Raleway"/>
                <a:cs typeface="Raleway"/>
                <a:sym typeface="Raleway"/>
              </a:rPr>
              <a:t>Punctuations and digits ar</a:t>
            </a:r>
            <a:r>
              <a:rPr lang="en-US" sz="2800" dirty="0"/>
              <a:t>e removed first</a:t>
            </a:r>
          </a:p>
          <a:p>
            <a:pPr marL="0" marR="0" indent="0" algn="l" defTabSz="825500" rtl="0" fontAlgn="auto" latinLnBrk="0" hangingPunct="0">
              <a:lnSpc>
                <a:spcPct val="150000"/>
              </a:lnSpc>
              <a:spcBef>
                <a:spcPts val="0"/>
              </a:spcBef>
              <a:spcAft>
                <a:spcPts val="0"/>
              </a:spcAft>
              <a:buClrTx/>
              <a:buSzTx/>
              <a:buFontTx/>
              <a:buNone/>
              <a:tabLst/>
            </a:pPr>
            <a:r>
              <a:rPr kumimoji="0" lang="en-US" sz="2800" b="0" i="0" u="none" strike="noStrike" cap="none" spc="53" normalizeH="0" baseline="0" dirty="0">
                <a:ln>
                  <a:noFill/>
                </a:ln>
                <a:solidFill>
                  <a:srgbClr val="FFFFFF"/>
                </a:solidFill>
                <a:effectLst/>
                <a:uFillTx/>
                <a:latin typeface="Raleway"/>
                <a:ea typeface="Raleway"/>
                <a:cs typeface="Raleway"/>
                <a:sym typeface="Raleway"/>
              </a:rPr>
              <a:t>Through Tidymodels RECIPES we will do the following:</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lang="en-US" sz="2800" dirty="0"/>
              <a:t>Tokenize the reviews into single words (Move the columns as features)</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kumimoji="0" lang="en-US" sz="2800" b="0" i="0" u="none" strike="noStrike" cap="none" spc="53" normalizeH="0" baseline="0" dirty="0">
                <a:ln>
                  <a:noFill/>
                </a:ln>
                <a:solidFill>
                  <a:srgbClr val="FFFFFF"/>
                </a:solidFill>
                <a:effectLst/>
                <a:uFillTx/>
                <a:latin typeface="Raleway"/>
                <a:ea typeface="Raleway"/>
                <a:cs typeface="Raleway"/>
                <a:sym typeface="Raleway"/>
              </a:rPr>
              <a:t>Remove STOPWORDS</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lang="en-US" sz="2800" dirty="0"/>
              <a:t>Use TDIDF to assign values to each token column</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kumimoji="0" lang="en-US" sz="2800" b="0" i="0" u="none" strike="noStrike" cap="none" spc="53" normalizeH="0" baseline="0" dirty="0">
                <a:ln>
                  <a:noFill/>
                </a:ln>
                <a:solidFill>
                  <a:srgbClr val="FFFFFF"/>
                </a:solidFill>
                <a:effectLst/>
                <a:uFillTx/>
                <a:latin typeface="Raleway"/>
                <a:ea typeface="Raleway"/>
                <a:cs typeface="Raleway"/>
                <a:sym typeface="Raleway"/>
              </a:rPr>
              <a:t>Normalize the values</a:t>
            </a:r>
          </a:p>
        </p:txBody>
      </p:sp>
      <p:pic>
        <p:nvPicPr>
          <p:cNvPr id="4" name="Picture 3">
            <a:extLst>
              <a:ext uri="{FF2B5EF4-FFF2-40B4-BE49-F238E27FC236}">
                <a16:creationId xmlns:a16="http://schemas.microsoft.com/office/drawing/2014/main" id="{CC55A4B5-9D39-9D63-1A88-9DA147AA54DA}"/>
              </a:ext>
            </a:extLst>
          </p:cNvPr>
          <p:cNvPicPr>
            <a:picLocks noChangeAspect="1"/>
          </p:cNvPicPr>
          <p:nvPr/>
        </p:nvPicPr>
        <p:blipFill>
          <a:blip r:embed="rId2"/>
          <a:stretch>
            <a:fillRect/>
          </a:stretch>
        </p:blipFill>
        <p:spPr>
          <a:xfrm>
            <a:off x="831488" y="2562173"/>
            <a:ext cx="14710626" cy="3543351"/>
          </a:xfrm>
          <a:prstGeom prst="rect">
            <a:avLst/>
          </a:prstGeom>
        </p:spPr>
      </p:pic>
      <p:pic>
        <p:nvPicPr>
          <p:cNvPr id="9" name="Picture 8">
            <a:extLst>
              <a:ext uri="{FF2B5EF4-FFF2-40B4-BE49-F238E27FC236}">
                <a16:creationId xmlns:a16="http://schemas.microsoft.com/office/drawing/2014/main" id="{17EE53B1-9C86-F775-65E8-61F325872168}"/>
              </a:ext>
            </a:extLst>
          </p:cNvPr>
          <p:cNvPicPr>
            <a:picLocks noChangeAspect="1"/>
          </p:cNvPicPr>
          <p:nvPr/>
        </p:nvPicPr>
        <p:blipFill>
          <a:blip r:embed="rId3"/>
          <a:stretch>
            <a:fillRect/>
          </a:stretch>
        </p:blipFill>
        <p:spPr>
          <a:xfrm>
            <a:off x="831488" y="7083718"/>
            <a:ext cx="14812556" cy="3543351"/>
          </a:xfrm>
          <a:prstGeom prst="rect">
            <a:avLst/>
          </a:prstGeom>
        </p:spPr>
      </p:pic>
      <p:sp>
        <p:nvSpPr>
          <p:cNvPr id="2" name="TextBox 1">
            <a:extLst>
              <a:ext uri="{FF2B5EF4-FFF2-40B4-BE49-F238E27FC236}">
                <a16:creationId xmlns:a16="http://schemas.microsoft.com/office/drawing/2014/main" id="{DC31D28F-0900-58F9-592A-980D1D1E8C9C}"/>
              </a:ext>
            </a:extLst>
          </p:cNvPr>
          <p:cNvSpPr txBox="1"/>
          <p:nvPr/>
        </p:nvSpPr>
        <p:spPr>
          <a:xfrm>
            <a:off x="1647824" y="11893309"/>
            <a:ext cx="16716375"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6000" b="1" i="0" u="none" strike="noStrike" cap="none" spc="53" normalizeH="0" baseline="0" dirty="0">
                <a:ln>
                  <a:noFill/>
                </a:ln>
                <a:solidFill>
                  <a:srgbClr val="FFFFFF"/>
                </a:solidFill>
                <a:effectLst/>
                <a:uFillTx/>
                <a:latin typeface="Raleway"/>
                <a:ea typeface="Raleway"/>
                <a:cs typeface="Raleway"/>
                <a:sym typeface="Raleway"/>
              </a:rPr>
              <a:t>Training Data vs. Validation vs. </a:t>
            </a:r>
            <a:r>
              <a:rPr kumimoji="0" lang="en-US" sz="6000" b="1" i="0" u="none" strike="noStrike" cap="none" spc="53" normalizeH="0" baseline="0">
                <a:ln>
                  <a:noFill/>
                </a:ln>
                <a:solidFill>
                  <a:srgbClr val="FFFFFF"/>
                </a:solidFill>
                <a:effectLst/>
                <a:uFillTx/>
                <a:latin typeface="Raleway"/>
                <a:ea typeface="Raleway"/>
                <a:cs typeface="Raleway"/>
                <a:sym typeface="Raleway"/>
              </a:rPr>
              <a:t>Test Data</a:t>
            </a:r>
            <a:endParaRPr kumimoji="0" lang="en-US" sz="6000" b="1" i="0" u="none" strike="noStrike" cap="none" spc="53" normalizeH="0" baseline="0" dirty="0">
              <a:ln>
                <a:noFill/>
              </a:ln>
              <a:solidFill>
                <a:srgbClr val="FFFFFF"/>
              </a:solidFill>
              <a:effectLst/>
              <a:uFillTx/>
              <a:latin typeface="Raleway"/>
              <a:ea typeface="Raleway"/>
              <a:cs typeface="Raleway"/>
              <a:sym typeface="Raleway"/>
            </a:endParaRPr>
          </a:p>
        </p:txBody>
      </p:sp>
      <p:sp>
        <p:nvSpPr>
          <p:cNvPr id="3" name="Arrow: Down 2">
            <a:extLst>
              <a:ext uri="{FF2B5EF4-FFF2-40B4-BE49-F238E27FC236}">
                <a16:creationId xmlns:a16="http://schemas.microsoft.com/office/drawing/2014/main" id="{93BD1294-1A3D-273A-30D2-6A6A96941270}"/>
              </a:ext>
            </a:extLst>
          </p:cNvPr>
          <p:cNvSpPr/>
          <p:nvPr/>
        </p:nvSpPr>
        <p:spPr>
          <a:xfrm>
            <a:off x="6153150" y="10801350"/>
            <a:ext cx="3333750" cy="110490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990304960"/>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85BCA4-5288-4330-94B4-79B6F992B17A}"/>
              </a:ext>
            </a:extLst>
          </p:cNvPr>
          <p:cNvSpPr txBox="1"/>
          <p:nvPr/>
        </p:nvSpPr>
        <p:spPr>
          <a:xfrm flipH="1">
            <a:off x="779143" y="272242"/>
            <a:ext cx="16451581" cy="13490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l" defTabSz="825500" rtl="0" eaLnBrk="1" fontAlgn="auto" latinLnBrk="0" hangingPunct="0">
              <a:lnSpc>
                <a:spcPct val="150000"/>
              </a:lnSpc>
              <a:spcBef>
                <a:spcPts val="0"/>
              </a:spcBef>
              <a:spcAft>
                <a:spcPts val="0"/>
              </a:spcAft>
              <a:buClrTx/>
              <a:buSzTx/>
              <a:buFontTx/>
              <a:buNone/>
              <a:tabLst/>
              <a:defRPr/>
            </a:pPr>
            <a:r>
              <a:rPr kumimoji="0" lang="en-US" sz="5400" b="0" i="0" u="none" strike="noStrike" kern="0" cap="none" spc="53" normalizeH="0" baseline="0" noProof="0" dirty="0">
                <a:ln>
                  <a:noFill/>
                </a:ln>
                <a:solidFill>
                  <a:srgbClr val="FFFFFF"/>
                </a:solidFill>
                <a:effectLst/>
                <a:uLnTx/>
                <a:uFillTx/>
                <a:latin typeface="Raleway"/>
                <a:ea typeface="Raleway"/>
                <a:cs typeface="Raleway"/>
                <a:sym typeface="Raleway"/>
              </a:rPr>
              <a:t>TidyModels </a:t>
            </a:r>
          </a:p>
        </p:txBody>
      </p:sp>
      <p:sp>
        <p:nvSpPr>
          <p:cNvPr id="7" name="TextBox 6">
            <a:extLst>
              <a:ext uri="{FF2B5EF4-FFF2-40B4-BE49-F238E27FC236}">
                <a16:creationId xmlns:a16="http://schemas.microsoft.com/office/drawing/2014/main" id="{87DEAA92-5EA1-5AF5-37E9-DF142AC7A448}"/>
              </a:ext>
            </a:extLst>
          </p:cNvPr>
          <p:cNvSpPr txBox="1"/>
          <p:nvPr/>
        </p:nvSpPr>
        <p:spPr>
          <a:xfrm flipH="1">
            <a:off x="16596761" y="863342"/>
            <a:ext cx="6881693" cy="117365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Four Model were stacked to run in parallel (through R package) for posterior comparison</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First I used the full dataset with 50,000 records but after 2 days running noticed that RANDOM FOREST would take several days to complete</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I reduced the dataset to 20,000 records and still took </a:t>
            </a:r>
            <a:r>
              <a:rPr kumimoji="0" lang="en-US" sz="2800" b="1" i="0" u="none" strike="noStrike" kern="0" cap="none" spc="53" normalizeH="0" baseline="0" noProof="0" dirty="0">
                <a:ln>
                  <a:noFill/>
                </a:ln>
                <a:solidFill>
                  <a:srgbClr val="FFFFFF"/>
                </a:solidFill>
                <a:effectLst/>
                <a:uLnTx/>
                <a:uFillTx/>
                <a:latin typeface="Raleway"/>
                <a:ea typeface="Raleway"/>
                <a:cs typeface="Raleway"/>
                <a:sym typeface="Raleway"/>
              </a:rPr>
              <a:t>1.3 days</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lang="en-US" sz="2800" b="1" dirty="0"/>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1" i="0" u="none" strike="noStrike" kern="0" cap="none" spc="53" normalizeH="0" baseline="0" noProof="0" dirty="0">
                <a:ln>
                  <a:noFill/>
                </a:ln>
                <a:solidFill>
                  <a:srgbClr val="FFFFFF"/>
                </a:solidFill>
                <a:effectLst/>
                <a:uLnTx/>
                <a:uFillTx/>
                <a:latin typeface="Raleway"/>
                <a:ea typeface="Raleway"/>
                <a:cs typeface="Raleway"/>
                <a:sym typeface="Raleway"/>
              </a:rPr>
              <a:t>We can do Neural Network under Tidymodels, but is limited to single hidden layer. For larger more complex models we will have to switch to Keras / Tensorflow</a:t>
            </a: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p:txBody>
      </p:sp>
      <p:pic>
        <p:nvPicPr>
          <p:cNvPr id="3" name="Picture 2">
            <a:extLst>
              <a:ext uri="{FF2B5EF4-FFF2-40B4-BE49-F238E27FC236}">
                <a16:creationId xmlns:a16="http://schemas.microsoft.com/office/drawing/2014/main" id="{5EB86F95-B149-9472-29CE-02501E037AD7}"/>
              </a:ext>
            </a:extLst>
          </p:cNvPr>
          <p:cNvPicPr>
            <a:picLocks noChangeAspect="1"/>
          </p:cNvPicPr>
          <p:nvPr/>
        </p:nvPicPr>
        <p:blipFill>
          <a:blip r:embed="rId2"/>
          <a:stretch>
            <a:fillRect/>
          </a:stretch>
        </p:blipFill>
        <p:spPr>
          <a:xfrm>
            <a:off x="1544842" y="3530342"/>
            <a:ext cx="6168341" cy="3661033"/>
          </a:xfrm>
          <a:prstGeom prst="rect">
            <a:avLst/>
          </a:prstGeom>
        </p:spPr>
      </p:pic>
      <p:pic>
        <p:nvPicPr>
          <p:cNvPr id="8" name="Picture 7">
            <a:extLst>
              <a:ext uri="{FF2B5EF4-FFF2-40B4-BE49-F238E27FC236}">
                <a16:creationId xmlns:a16="http://schemas.microsoft.com/office/drawing/2014/main" id="{4AC97649-7B20-9546-3E71-8F668498E9BF}"/>
              </a:ext>
            </a:extLst>
          </p:cNvPr>
          <p:cNvPicPr>
            <a:picLocks noChangeAspect="1"/>
          </p:cNvPicPr>
          <p:nvPr/>
        </p:nvPicPr>
        <p:blipFill>
          <a:blip r:embed="rId3"/>
          <a:stretch>
            <a:fillRect/>
          </a:stretch>
        </p:blipFill>
        <p:spPr>
          <a:xfrm>
            <a:off x="1544841" y="7608632"/>
            <a:ext cx="6215597" cy="3745168"/>
          </a:xfrm>
          <a:prstGeom prst="rect">
            <a:avLst/>
          </a:prstGeom>
        </p:spPr>
      </p:pic>
      <p:pic>
        <p:nvPicPr>
          <p:cNvPr id="11" name="Picture 10">
            <a:extLst>
              <a:ext uri="{FF2B5EF4-FFF2-40B4-BE49-F238E27FC236}">
                <a16:creationId xmlns:a16="http://schemas.microsoft.com/office/drawing/2014/main" id="{2EA53A2F-D567-8327-4E95-E2FF092FB506}"/>
              </a:ext>
            </a:extLst>
          </p:cNvPr>
          <p:cNvPicPr>
            <a:picLocks noChangeAspect="1"/>
          </p:cNvPicPr>
          <p:nvPr/>
        </p:nvPicPr>
        <p:blipFill>
          <a:blip r:embed="rId4"/>
          <a:stretch>
            <a:fillRect/>
          </a:stretch>
        </p:blipFill>
        <p:spPr>
          <a:xfrm>
            <a:off x="8069451" y="3577967"/>
            <a:ext cx="7018149" cy="2207249"/>
          </a:xfrm>
          <a:prstGeom prst="rect">
            <a:avLst/>
          </a:prstGeom>
        </p:spPr>
      </p:pic>
      <p:pic>
        <p:nvPicPr>
          <p:cNvPr id="13" name="Picture 12">
            <a:extLst>
              <a:ext uri="{FF2B5EF4-FFF2-40B4-BE49-F238E27FC236}">
                <a16:creationId xmlns:a16="http://schemas.microsoft.com/office/drawing/2014/main" id="{821F4312-F226-8D4F-BFF7-76A045D9E75B}"/>
              </a:ext>
            </a:extLst>
          </p:cNvPr>
          <p:cNvPicPr>
            <a:picLocks noChangeAspect="1"/>
          </p:cNvPicPr>
          <p:nvPr/>
        </p:nvPicPr>
        <p:blipFill>
          <a:blip r:embed="rId5"/>
          <a:stretch>
            <a:fillRect/>
          </a:stretch>
        </p:blipFill>
        <p:spPr>
          <a:xfrm>
            <a:off x="8069450" y="7608631"/>
            <a:ext cx="8218299" cy="1774304"/>
          </a:xfrm>
          <a:prstGeom prst="rect">
            <a:avLst/>
          </a:prstGeom>
        </p:spPr>
      </p:pic>
    </p:spTree>
    <p:extLst>
      <p:ext uri="{BB962C8B-B14F-4D97-AF65-F5344CB8AC3E}">
        <p14:creationId xmlns:p14="http://schemas.microsoft.com/office/powerpoint/2010/main" val="585508932"/>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6C5FF1A-B9AE-6AA9-ABAA-EB647EE2AC06}"/>
              </a:ext>
            </a:extLst>
          </p:cNvPr>
          <p:cNvSpPr txBox="1"/>
          <p:nvPr/>
        </p:nvSpPr>
        <p:spPr>
          <a:xfrm flipH="1">
            <a:off x="779143" y="202992"/>
            <a:ext cx="16451581"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6000" b="0" i="0" u="none" strike="noStrike" cap="none" spc="53" normalizeH="0" baseline="0" dirty="0">
                <a:ln>
                  <a:noFill/>
                </a:ln>
                <a:solidFill>
                  <a:srgbClr val="FFFFFF"/>
                </a:solidFill>
                <a:effectLst/>
                <a:uFillTx/>
                <a:latin typeface="Raleway"/>
                <a:ea typeface="Raleway"/>
                <a:cs typeface="Raleway"/>
                <a:sym typeface="Raleway"/>
              </a:rPr>
              <a:t>What where the results</a:t>
            </a:r>
            <a:r>
              <a:rPr lang="en-US" sz="6000" dirty="0"/>
              <a:t>?</a:t>
            </a:r>
            <a:endParaRPr kumimoji="0" lang="en-US" sz="6000" b="0" i="0" u="none" strike="noStrike" cap="none" spc="53" normalizeH="0" baseline="0" dirty="0">
              <a:ln>
                <a:noFill/>
              </a:ln>
              <a:solidFill>
                <a:srgbClr val="FFFFFF"/>
              </a:solidFill>
              <a:effectLst/>
              <a:uFillTx/>
              <a:latin typeface="Raleway"/>
              <a:ea typeface="Raleway"/>
              <a:cs typeface="Raleway"/>
              <a:sym typeface="Raleway"/>
            </a:endParaRPr>
          </a:p>
        </p:txBody>
      </p:sp>
      <p:pic>
        <p:nvPicPr>
          <p:cNvPr id="4" name="Picture 3">
            <a:extLst>
              <a:ext uri="{FF2B5EF4-FFF2-40B4-BE49-F238E27FC236}">
                <a16:creationId xmlns:a16="http://schemas.microsoft.com/office/drawing/2014/main" id="{CA3D3775-B92F-056D-FEEA-902179B936F3}"/>
              </a:ext>
            </a:extLst>
          </p:cNvPr>
          <p:cNvPicPr>
            <a:picLocks noChangeAspect="1"/>
          </p:cNvPicPr>
          <p:nvPr/>
        </p:nvPicPr>
        <p:blipFill>
          <a:blip r:embed="rId2"/>
          <a:stretch>
            <a:fillRect/>
          </a:stretch>
        </p:blipFill>
        <p:spPr>
          <a:xfrm>
            <a:off x="1032180" y="2594209"/>
            <a:ext cx="15554739" cy="9435865"/>
          </a:xfrm>
          <a:prstGeom prst="rect">
            <a:avLst/>
          </a:prstGeom>
        </p:spPr>
      </p:pic>
      <p:sp>
        <p:nvSpPr>
          <p:cNvPr id="11" name="TextBox 10">
            <a:extLst>
              <a:ext uri="{FF2B5EF4-FFF2-40B4-BE49-F238E27FC236}">
                <a16:creationId xmlns:a16="http://schemas.microsoft.com/office/drawing/2014/main" id="{4793F39F-9759-89A8-8C73-5CB045767516}"/>
              </a:ext>
            </a:extLst>
          </p:cNvPr>
          <p:cNvSpPr txBox="1"/>
          <p:nvPr/>
        </p:nvSpPr>
        <p:spPr>
          <a:xfrm flipH="1">
            <a:off x="17297398" y="2758817"/>
            <a:ext cx="6255114" cy="9797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Based on ROC_AUC one of the 10 runs of XGBoost had a higher ROC_AUC, but all SVM (logistic reg) were 2</a:t>
            </a:r>
            <a:r>
              <a:rPr lang="en-US" sz="2800" baseline="30000" dirty="0"/>
              <a:t>nd</a:t>
            </a:r>
            <a:r>
              <a:rPr lang="en-US" sz="2800" dirty="0"/>
              <a:t> to 11th in the ranking. </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lang="en-US" sz="2800" dirty="0"/>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All runs of SVM had the highest accuracy numbers of the lot at 83%</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Highest variability was XGBoost, noting </a:t>
            </a:r>
            <a:r>
              <a:rPr lang="en-US" sz="2800" dirty="0"/>
              <a:t>how variable is to hyperparameter tuning (Accuracy varied from 82% down to 73%)</a:t>
            </a: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p:txBody>
      </p:sp>
    </p:spTree>
    <p:extLst>
      <p:ext uri="{BB962C8B-B14F-4D97-AF65-F5344CB8AC3E}">
        <p14:creationId xmlns:p14="http://schemas.microsoft.com/office/powerpoint/2010/main" val="3231848930"/>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B5FF07-F92B-A8B1-3003-9055162180EF}"/>
              </a:ext>
            </a:extLst>
          </p:cNvPr>
          <p:cNvPicPr>
            <a:picLocks noChangeAspect="1"/>
          </p:cNvPicPr>
          <p:nvPr/>
        </p:nvPicPr>
        <p:blipFill>
          <a:blip r:embed="rId2"/>
          <a:stretch>
            <a:fillRect/>
          </a:stretch>
        </p:blipFill>
        <p:spPr>
          <a:xfrm>
            <a:off x="1502698" y="1940464"/>
            <a:ext cx="10475942" cy="4776750"/>
          </a:xfrm>
          <a:prstGeom prst="rect">
            <a:avLst/>
          </a:prstGeom>
        </p:spPr>
      </p:pic>
      <p:pic>
        <p:nvPicPr>
          <p:cNvPr id="7" name="Picture 6">
            <a:extLst>
              <a:ext uri="{FF2B5EF4-FFF2-40B4-BE49-F238E27FC236}">
                <a16:creationId xmlns:a16="http://schemas.microsoft.com/office/drawing/2014/main" id="{50F27E79-69DD-0A8D-4142-F5B1482BC44D}"/>
              </a:ext>
            </a:extLst>
          </p:cNvPr>
          <p:cNvPicPr>
            <a:picLocks noChangeAspect="1"/>
          </p:cNvPicPr>
          <p:nvPr/>
        </p:nvPicPr>
        <p:blipFill>
          <a:blip r:embed="rId3"/>
          <a:stretch>
            <a:fillRect/>
          </a:stretch>
        </p:blipFill>
        <p:spPr>
          <a:xfrm>
            <a:off x="1502699" y="7090925"/>
            <a:ext cx="10475942" cy="6261483"/>
          </a:xfrm>
          <a:prstGeom prst="rect">
            <a:avLst/>
          </a:prstGeom>
        </p:spPr>
      </p:pic>
      <p:sp>
        <p:nvSpPr>
          <p:cNvPr id="8" name="TextBox 7">
            <a:extLst>
              <a:ext uri="{FF2B5EF4-FFF2-40B4-BE49-F238E27FC236}">
                <a16:creationId xmlns:a16="http://schemas.microsoft.com/office/drawing/2014/main" id="{EFEDE173-1F13-238B-1CE8-BDBC7278A7AF}"/>
              </a:ext>
            </a:extLst>
          </p:cNvPr>
          <p:cNvSpPr txBox="1"/>
          <p:nvPr/>
        </p:nvSpPr>
        <p:spPr>
          <a:xfrm flipH="1">
            <a:off x="15278098" y="1938936"/>
            <a:ext cx="6781802" cy="10443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Here you can see the importance of hyperparameter tuning.</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Models can vary considerably depending on how hyper parameters are set.</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Tidymodels allow to stack all your models and their different hyperparameter permutations and rank them so you can see which model and hyperparameter combination gave you the best results in training and validation (not testing)</a:t>
            </a: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a:p>
            <a:pPr marL="0" marR="0" lvl="0" indent="0" algn="l" defTabSz="825500" rtl="0" eaLnBrk="1" fontAlgn="auto" latinLnBrk="0" hangingPunct="0">
              <a:lnSpc>
                <a:spcPct val="150000"/>
              </a:lnSpc>
              <a:spcBef>
                <a:spcPts val="0"/>
              </a:spcBef>
              <a:spcAft>
                <a:spcPts val="0"/>
              </a:spcAft>
              <a:buClrTx/>
              <a:buSzTx/>
              <a:buFontTx/>
              <a:buNone/>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p:txBody>
      </p:sp>
      <p:sp>
        <p:nvSpPr>
          <p:cNvPr id="9" name="TextBox 8">
            <a:extLst>
              <a:ext uri="{FF2B5EF4-FFF2-40B4-BE49-F238E27FC236}">
                <a16:creationId xmlns:a16="http://schemas.microsoft.com/office/drawing/2014/main" id="{8E7B4B45-254A-9E3E-6657-C17522038492}"/>
              </a:ext>
            </a:extLst>
          </p:cNvPr>
          <p:cNvSpPr txBox="1"/>
          <p:nvPr/>
        </p:nvSpPr>
        <p:spPr>
          <a:xfrm flipH="1">
            <a:off x="779143" y="202992"/>
            <a:ext cx="16451581"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6000" b="0" i="0" u="none" strike="noStrike" cap="none" spc="53" normalizeH="0" baseline="0" dirty="0">
                <a:ln>
                  <a:noFill/>
                </a:ln>
                <a:solidFill>
                  <a:srgbClr val="FFFFFF"/>
                </a:solidFill>
                <a:effectLst/>
                <a:uFillTx/>
                <a:latin typeface="Raleway"/>
                <a:ea typeface="Raleway"/>
                <a:cs typeface="Raleway"/>
                <a:sym typeface="Raleway"/>
              </a:rPr>
              <a:t>Hyper-parameter Tuning</a:t>
            </a:r>
          </a:p>
        </p:txBody>
      </p:sp>
    </p:spTree>
    <p:extLst>
      <p:ext uri="{BB962C8B-B14F-4D97-AF65-F5344CB8AC3E}">
        <p14:creationId xmlns:p14="http://schemas.microsoft.com/office/powerpoint/2010/main" val="447797144"/>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9B2B27-794C-CC9F-B757-E77AED2C9376}"/>
              </a:ext>
            </a:extLst>
          </p:cNvPr>
          <p:cNvPicPr>
            <a:picLocks noChangeAspect="1"/>
          </p:cNvPicPr>
          <p:nvPr/>
        </p:nvPicPr>
        <p:blipFill>
          <a:blip r:embed="rId2"/>
          <a:stretch>
            <a:fillRect/>
          </a:stretch>
        </p:blipFill>
        <p:spPr>
          <a:xfrm>
            <a:off x="1165509" y="2941265"/>
            <a:ext cx="13617292" cy="2118103"/>
          </a:xfrm>
          <a:prstGeom prst="rect">
            <a:avLst/>
          </a:prstGeom>
        </p:spPr>
      </p:pic>
      <p:pic>
        <p:nvPicPr>
          <p:cNvPr id="6" name="Picture 5">
            <a:extLst>
              <a:ext uri="{FF2B5EF4-FFF2-40B4-BE49-F238E27FC236}">
                <a16:creationId xmlns:a16="http://schemas.microsoft.com/office/drawing/2014/main" id="{DFF7DBD5-F595-21B4-E4F5-4810FE7D2AD5}"/>
              </a:ext>
            </a:extLst>
          </p:cNvPr>
          <p:cNvPicPr>
            <a:picLocks noChangeAspect="1"/>
          </p:cNvPicPr>
          <p:nvPr/>
        </p:nvPicPr>
        <p:blipFill>
          <a:blip r:embed="rId3"/>
          <a:stretch>
            <a:fillRect/>
          </a:stretch>
        </p:blipFill>
        <p:spPr>
          <a:xfrm>
            <a:off x="1165508" y="5394891"/>
            <a:ext cx="5774104" cy="2011749"/>
          </a:xfrm>
          <a:prstGeom prst="rect">
            <a:avLst/>
          </a:prstGeom>
        </p:spPr>
      </p:pic>
      <p:sp>
        <p:nvSpPr>
          <p:cNvPr id="8" name="TextBox 7">
            <a:extLst>
              <a:ext uri="{FF2B5EF4-FFF2-40B4-BE49-F238E27FC236}">
                <a16:creationId xmlns:a16="http://schemas.microsoft.com/office/drawing/2014/main" id="{6614BC17-52FA-495C-D9D5-8306518BA785}"/>
              </a:ext>
            </a:extLst>
          </p:cNvPr>
          <p:cNvSpPr txBox="1"/>
          <p:nvPr/>
        </p:nvSpPr>
        <p:spPr>
          <a:xfrm flipH="1">
            <a:off x="16797640" y="2829302"/>
            <a:ext cx="6255114" cy="91512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Based on ROC_AUC observed in training we selected XGBOOST as our model</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In testing, XGBOOST gave us an accuracy of 82.18%</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lang="en-US" sz="2800" dirty="0"/>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Recall the only reason we ended up selecting XGBOOST was because we ranked all models based on ROC_AUC and 1 (and only 1 of the 10) runs of XGBoost came out higher than all 10 runs of SVM.</a:t>
            </a: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p:txBody>
      </p:sp>
      <p:sp>
        <p:nvSpPr>
          <p:cNvPr id="9" name="TextBox 8">
            <a:extLst>
              <a:ext uri="{FF2B5EF4-FFF2-40B4-BE49-F238E27FC236}">
                <a16:creationId xmlns:a16="http://schemas.microsoft.com/office/drawing/2014/main" id="{F4451884-16F2-99F0-C851-301865E6BDB3}"/>
              </a:ext>
            </a:extLst>
          </p:cNvPr>
          <p:cNvSpPr txBox="1"/>
          <p:nvPr/>
        </p:nvSpPr>
        <p:spPr>
          <a:xfrm flipH="1">
            <a:off x="779143" y="202992"/>
            <a:ext cx="16451581"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lang="en-US" sz="6000" dirty="0"/>
              <a:t>Our selected model – XGBOOST</a:t>
            </a:r>
            <a:endParaRPr kumimoji="0" lang="en-US" sz="6000" b="0" i="0" u="none" strike="noStrike" cap="none" spc="53" normalizeH="0" baseline="0" dirty="0">
              <a:ln>
                <a:noFill/>
              </a:ln>
              <a:solidFill>
                <a:srgbClr val="FFFFFF"/>
              </a:solidFill>
              <a:effectLst/>
              <a:uFillTx/>
              <a:latin typeface="Raleway"/>
              <a:ea typeface="Raleway"/>
              <a:cs typeface="Raleway"/>
              <a:sym typeface="Raleway"/>
            </a:endParaRPr>
          </a:p>
        </p:txBody>
      </p:sp>
    </p:spTree>
    <p:extLst>
      <p:ext uri="{BB962C8B-B14F-4D97-AF65-F5344CB8AC3E}">
        <p14:creationId xmlns:p14="http://schemas.microsoft.com/office/powerpoint/2010/main" val="3015912548"/>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64D492-8897-65D1-705E-69C7E25E06FE}"/>
              </a:ext>
            </a:extLst>
          </p:cNvPr>
          <p:cNvPicPr>
            <a:picLocks noChangeAspect="1"/>
          </p:cNvPicPr>
          <p:nvPr/>
        </p:nvPicPr>
        <p:blipFill>
          <a:blip r:embed="rId2"/>
          <a:stretch>
            <a:fillRect/>
          </a:stretch>
        </p:blipFill>
        <p:spPr>
          <a:xfrm>
            <a:off x="835978" y="2383473"/>
            <a:ext cx="9931042" cy="4474527"/>
          </a:xfrm>
          <a:prstGeom prst="rect">
            <a:avLst/>
          </a:prstGeom>
        </p:spPr>
      </p:pic>
      <p:pic>
        <p:nvPicPr>
          <p:cNvPr id="6" name="Picture 5">
            <a:extLst>
              <a:ext uri="{FF2B5EF4-FFF2-40B4-BE49-F238E27FC236}">
                <a16:creationId xmlns:a16="http://schemas.microsoft.com/office/drawing/2014/main" id="{3313550C-9647-1CFE-F34B-6B4F12ABF4C3}"/>
              </a:ext>
            </a:extLst>
          </p:cNvPr>
          <p:cNvPicPr>
            <a:picLocks noChangeAspect="1"/>
          </p:cNvPicPr>
          <p:nvPr/>
        </p:nvPicPr>
        <p:blipFill>
          <a:blip r:embed="rId3"/>
          <a:stretch>
            <a:fillRect/>
          </a:stretch>
        </p:blipFill>
        <p:spPr>
          <a:xfrm>
            <a:off x="896900" y="7057164"/>
            <a:ext cx="9809199" cy="6153907"/>
          </a:xfrm>
          <a:prstGeom prst="rect">
            <a:avLst/>
          </a:prstGeom>
        </p:spPr>
      </p:pic>
      <p:sp>
        <p:nvSpPr>
          <p:cNvPr id="10" name="TextBox 9">
            <a:extLst>
              <a:ext uri="{FF2B5EF4-FFF2-40B4-BE49-F238E27FC236}">
                <a16:creationId xmlns:a16="http://schemas.microsoft.com/office/drawing/2014/main" id="{651FEE09-23ED-043F-D49B-63878265B72B}"/>
              </a:ext>
            </a:extLst>
          </p:cNvPr>
          <p:cNvSpPr txBox="1"/>
          <p:nvPr/>
        </p:nvSpPr>
        <p:spPr>
          <a:xfrm flipH="1">
            <a:off x="779142" y="202992"/>
            <a:ext cx="19154777"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6000" b="0" i="0" u="none" strike="noStrike" cap="none" spc="53" normalizeH="0" baseline="0" dirty="0">
                <a:ln>
                  <a:noFill/>
                </a:ln>
                <a:solidFill>
                  <a:srgbClr val="FFFFFF"/>
                </a:solidFill>
                <a:effectLst/>
                <a:uFillTx/>
                <a:latin typeface="Raleway"/>
                <a:ea typeface="Raleway"/>
                <a:cs typeface="Raleway"/>
                <a:sym typeface="Raleway"/>
              </a:rPr>
              <a:t>KERAS / TENSORFLOW -&gt; Deep N</a:t>
            </a:r>
            <a:r>
              <a:rPr lang="en-US" sz="6000" dirty="0"/>
              <a:t>eural Network</a:t>
            </a:r>
            <a:endParaRPr kumimoji="0" lang="en-US" sz="6000" b="0" i="0" u="none" strike="noStrike" cap="none" spc="53" normalizeH="0" baseline="0" dirty="0">
              <a:ln>
                <a:noFill/>
              </a:ln>
              <a:solidFill>
                <a:srgbClr val="FFFFFF"/>
              </a:solidFill>
              <a:effectLst/>
              <a:uFillTx/>
              <a:latin typeface="Raleway"/>
              <a:ea typeface="Raleway"/>
              <a:cs typeface="Raleway"/>
              <a:sym typeface="Raleway"/>
            </a:endParaRPr>
          </a:p>
        </p:txBody>
      </p:sp>
      <p:sp>
        <p:nvSpPr>
          <p:cNvPr id="11" name="TextBox 10">
            <a:extLst>
              <a:ext uri="{FF2B5EF4-FFF2-40B4-BE49-F238E27FC236}">
                <a16:creationId xmlns:a16="http://schemas.microsoft.com/office/drawing/2014/main" id="{1F744C5B-8B7B-662E-A4AB-C87A2AE670CF}"/>
              </a:ext>
            </a:extLst>
          </p:cNvPr>
          <p:cNvSpPr txBox="1"/>
          <p:nvPr/>
        </p:nvSpPr>
        <p:spPr>
          <a:xfrm flipH="1">
            <a:off x="16287749" y="1480730"/>
            <a:ext cx="7077075" cy="117365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To create a more com</a:t>
            </a:r>
            <a:r>
              <a:rPr lang="en-US" sz="2800" dirty="0"/>
              <a:t>plex Neural Network we had to switch and use the Keras framework.</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TensorFlow is an open-sourced end-to-end platform, a library for multiple machine learning tasks, while Keras is a high-level neural network library that runs on top of TensorFlow.</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In this case we </a:t>
            </a:r>
            <a:r>
              <a:rPr lang="en-US" sz="2800" dirty="0"/>
              <a:t>created a DNN with two hidden layers one with 128 nodes and a second one with 16 nodes (Plus input 500 and output 2.</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DNN can easily overfit. Please notice it in the training vs validation chart. Training was quickly increasing reaching 90% while validation was going down. </a:t>
            </a:r>
            <a:r>
              <a:rPr kumimoji="0" lang="en-US" sz="2800" b="1" i="0" u="none" strike="noStrike" kern="0" cap="none" spc="53" normalizeH="0" baseline="0" noProof="0" dirty="0">
                <a:ln>
                  <a:noFill/>
                </a:ln>
                <a:solidFill>
                  <a:srgbClr val="FFFFFF"/>
                </a:solidFill>
                <a:effectLst/>
                <a:uLnTx/>
                <a:uFillTx/>
                <a:latin typeface="Raleway"/>
                <a:ea typeface="Raleway"/>
                <a:cs typeface="Raleway"/>
                <a:sym typeface="Raleway"/>
              </a:rPr>
              <a:t>In fact stopping at 8 epochs gave 83.3% testing accuracy</a:t>
            </a:r>
          </a:p>
        </p:txBody>
      </p:sp>
      <p:sp>
        <p:nvSpPr>
          <p:cNvPr id="2" name="Arrow: Down 1">
            <a:extLst>
              <a:ext uri="{FF2B5EF4-FFF2-40B4-BE49-F238E27FC236}">
                <a16:creationId xmlns:a16="http://schemas.microsoft.com/office/drawing/2014/main" id="{46B8D40B-1F0D-7EB3-09DB-BA2BEE1B643E}"/>
              </a:ext>
            </a:extLst>
          </p:cNvPr>
          <p:cNvSpPr/>
          <p:nvPr/>
        </p:nvSpPr>
        <p:spPr>
          <a:xfrm rot="7858685">
            <a:off x="8743949" y="3590925"/>
            <a:ext cx="2581275" cy="4343400"/>
          </a:xfrm>
          <a:prstGeom prst="downArrow">
            <a:avLst/>
          </a:prstGeom>
          <a:solidFill>
            <a:srgbClr val="FFFF00"/>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effectLst/>
              <a:uFillTx/>
              <a:latin typeface="Helvetica Neue Medium"/>
              <a:ea typeface="Helvetica Neue Medium"/>
              <a:cs typeface="Helvetica Neue Medium"/>
              <a:sym typeface="Helvetica Neue Medium"/>
            </a:endParaRPr>
          </a:p>
        </p:txBody>
      </p:sp>
      <p:sp>
        <p:nvSpPr>
          <p:cNvPr id="4" name="TextBox 3">
            <a:extLst>
              <a:ext uri="{FF2B5EF4-FFF2-40B4-BE49-F238E27FC236}">
                <a16:creationId xmlns:a16="http://schemas.microsoft.com/office/drawing/2014/main" id="{C35B1778-8CA1-69E1-E6AE-47C92E2DF98D}"/>
              </a:ext>
            </a:extLst>
          </p:cNvPr>
          <p:cNvSpPr txBox="1"/>
          <p:nvPr/>
        </p:nvSpPr>
        <p:spPr>
          <a:xfrm rot="2534159">
            <a:off x="8494666" y="5397065"/>
            <a:ext cx="3762377" cy="13952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2800" b="0" i="0" u="none" strike="noStrike" cap="none" spc="53" normalizeH="0" baseline="0" dirty="0">
                <a:ln>
                  <a:noFill/>
                </a:ln>
                <a:solidFill>
                  <a:schemeClr val="bg2">
                    <a:lumMod val="50000"/>
                  </a:schemeClr>
                </a:solidFill>
                <a:effectLst/>
                <a:uFillTx/>
                <a:latin typeface="Raleway"/>
                <a:ea typeface="Raleway"/>
                <a:cs typeface="Raleway"/>
                <a:sym typeface="Raleway"/>
              </a:rPr>
              <a:t>66,000+ parameters to configure </a:t>
            </a:r>
          </a:p>
        </p:txBody>
      </p:sp>
      <p:sp>
        <p:nvSpPr>
          <p:cNvPr id="12" name="Rectangle: Rounded Corners 11">
            <a:extLst>
              <a:ext uri="{FF2B5EF4-FFF2-40B4-BE49-F238E27FC236}">
                <a16:creationId xmlns:a16="http://schemas.microsoft.com/office/drawing/2014/main" id="{A50EC960-6360-83EF-D7E2-E56696472D5C}"/>
              </a:ext>
            </a:extLst>
          </p:cNvPr>
          <p:cNvSpPr/>
          <p:nvPr/>
        </p:nvSpPr>
        <p:spPr>
          <a:xfrm>
            <a:off x="11130957" y="3068517"/>
            <a:ext cx="4972050" cy="1876425"/>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13" name="Picture 12">
            <a:extLst>
              <a:ext uri="{FF2B5EF4-FFF2-40B4-BE49-F238E27FC236}">
                <a16:creationId xmlns:a16="http://schemas.microsoft.com/office/drawing/2014/main" id="{1DEC8748-01C0-B407-63E6-EE11373644EA}"/>
              </a:ext>
            </a:extLst>
          </p:cNvPr>
          <p:cNvPicPr>
            <a:picLocks noChangeAspect="1"/>
          </p:cNvPicPr>
          <p:nvPr/>
        </p:nvPicPr>
        <p:blipFill>
          <a:blip r:embed="rId4"/>
          <a:stretch>
            <a:fillRect/>
          </a:stretch>
        </p:blipFill>
        <p:spPr>
          <a:xfrm>
            <a:off x="11403558" y="3482799"/>
            <a:ext cx="4481826" cy="1014467"/>
          </a:xfrm>
          <a:prstGeom prst="rect">
            <a:avLst/>
          </a:prstGeom>
        </p:spPr>
      </p:pic>
      <p:sp>
        <p:nvSpPr>
          <p:cNvPr id="14" name="TextBox 13">
            <a:extLst>
              <a:ext uri="{FF2B5EF4-FFF2-40B4-BE49-F238E27FC236}">
                <a16:creationId xmlns:a16="http://schemas.microsoft.com/office/drawing/2014/main" id="{DEF9995A-7C42-7D1D-91A4-25D7CBED69F3}"/>
              </a:ext>
            </a:extLst>
          </p:cNvPr>
          <p:cNvSpPr txBox="1"/>
          <p:nvPr/>
        </p:nvSpPr>
        <p:spPr>
          <a:xfrm flipH="1">
            <a:off x="11403558" y="1738083"/>
            <a:ext cx="3283992"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2400" b="1" i="0" u="none" strike="noStrike" cap="none" spc="53" normalizeH="0" baseline="0" dirty="0">
                <a:ln>
                  <a:noFill/>
                </a:ln>
                <a:solidFill>
                  <a:srgbClr val="FFFFFF"/>
                </a:solidFill>
                <a:effectLst/>
                <a:uFillTx/>
                <a:latin typeface="Raleway"/>
                <a:ea typeface="Raleway"/>
                <a:cs typeface="Raleway"/>
                <a:sym typeface="Raleway"/>
              </a:rPr>
              <a:t>Accuracy with unseen</a:t>
            </a:r>
            <a:r>
              <a:rPr lang="en-US" sz="2400" b="1" dirty="0"/>
              <a:t> </a:t>
            </a:r>
            <a:r>
              <a:rPr kumimoji="0" lang="en-US" sz="2400" b="1" i="0" u="none" strike="noStrike" cap="none" spc="53" normalizeH="0" baseline="0" dirty="0">
                <a:ln>
                  <a:noFill/>
                </a:ln>
                <a:solidFill>
                  <a:srgbClr val="FFFFFF"/>
                </a:solidFill>
                <a:effectLst/>
                <a:uFillTx/>
                <a:latin typeface="Raleway"/>
                <a:ea typeface="Raleway"/>
                <a:cs typeface="Raleway"/>
                <a:sym typeface="Raleway"/>
              </a:rPr>
              <a:t>Test Data</a:t>
            </a:r>
          </a:p>
        </p:txBody>
      </p:sp>
    </p:spTree>
    <p:extLst>
      <p:ext uri="{BB962C8B-B14F-4D97-AF65-F5344CB8AC3E}">
        <p14:creationId xmlns:p14="http://schemas.microsoft.com/office/powerpoint/2010/main" val="2398292188"/>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sld>
</file>

<file path=ppt/theme/theme1.xml><?xml version="1.0" encoding="utf-8"?>
<a:theme xmlns:a="http://schemas.openxmlformats.org/drawingml/2006/main" name="White">
  <a:themeElements>
    <a:clrScheme name="Custom 1">
      <a:dk1>
        <a:srgbClr val="FFFFFF"/>
      </a:dk1>
      <a:lt1>
        <a:srgbClr val="FFFFFF"/>
      </a:lt1>
      <a:dk2>
        <a:srgbClr val="5E5E5E"/>
      </a:dk2>
      <a:lt2>
        <a:srgbClr val="D5D5D5"/>
      </a:lt2>
      <a:accent1>
        <a:srgbClr val="6C95B7"/>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Montserrat Bold"/>
        <a:ea typeface="Montserrat Bold"/>
        <a:cs typeface="Montserrat Bold"/>
      </a:majorFont>
      <a:minorFont>
        <a:latin typeface="Montserrat Bold"/>
        <a:ea typeface="Montserrat Bold"/>
        <a:cs typeface="Montserrat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50000"/>
          </a:lnSpc>
          <a:spcBef>
            <a:spcPts val="0"/>
          </a:spcBef>
          <a:spcAft>
            <a:spcPts val="0"/>
          </a:spcAft>
          <a:buClrTx/>
          <a:buSzTx/>
          <a:buFontTx/>
          <a:buNone/>
          <a:tabLst/>
          <a:defRPr kumimoji="0" sz="6000" b="0" i="0" u="none" strike="noStrike" cap="none" spc="53" normalizeH="0" baseline="0" dirty="0" smtClean="0">
            <a:ln>
              <a:noFill/>
            </a:ln>
            <a:solidFill>
              <a:srgbClr val="FFFFFF"/>
            </a:solidFill>
            <a:effectLst/>
            <a:uFillTx/>
            <a:latin typeface="Raleway"/>
            <a:ea typeface="Raleway"/>
            <a:cs typeface="Raleway"/>
            <a:sym typeface="Raleway"/>
          </a:defRPr>
        </a:def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Montserrat Bold"/>
        <a:ea typeface="Montserrat Bold"/>
        <a:cs typeface="Montserrat Bold"/>
      </a:majorFont>
      <a:minorFont>
        <a:latin typeface="Montserrat Bold"/>
        <a:ea typeface="Montserrat Bold"/>
        <a:cs typeface="Montserrat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1057</Words>
  <Application>Microsoft Office PowerPoint</Application>
  <PresentationFormat>Custom</PresentationFormat>
  <Paragraphs>125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Helvetica Neue</vt:lpstr>
      <vt:lpstr>Helvetica Neue Medium</vt:lpstr>
      <vt:lpstr>Arial</vt:lpstr>
      <vt:lpstr>Montserrat Bold</vt:lpstr>
      <vt:lpstr>Raleway</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Juan Falck</dc:creator>
  <cp:keywords/>
  <dc:description/>
  <cp:lastModifiedBy>Juan Falck</cp:lastModifiedBy>
  <cp:revision>81</cp:revision>
  <dcterms:modified xsi:type="dcterms:W3CDTF">2022-05-16T01:22:36Z</dcterms:modified>
  <cp:category/>
</cp:coreProperties>
</file>